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7"/>
  </p:notesMasterIdLst>
  <p:sldIdLst>
    <p:sldId id="340" r:id="rId2"/>
    <p:sldId id="341" r:id="rId3"/>
    <p:sldId id="349" r:id="rId4"/>
    <p:sldId id="261" r:id="rId5"/>
    <p:sldId id="262" r:id="rId6"/>
    <p:sldId id="263" r:id="rId7"/>
    <p:sldId id="264" r:id="rId8"/>
    <p:sldId id="265" r:id="rId9"/>
    <p:sldId id="350" r:id="rId10"/>
    <p:sldId id="351" r:id="rId11"/>
    <p:sldId id="266" r:id="rId12"/>
    <p:sldId id="267" r:id="rId13"/>
    <p:sldId id="268"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Lst>
  <p:sldSz cx="12192000" cy="6858000"/>
  <p:notesSz cx="12192000" cy="6858000"/>
  <p:embeddedFontLst>
    <p:embeddedFont>
      <p:font typeface="Arial Narrow" panose="020B0606020202030204" pitchFamily="3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Meiryo UI" panose="020B0604030504040204" pitchFamily="34" charset="-128"/>
      <p:regular r:id="rId46"/>
      <p:bold r:id="rId47"/>
      <p:italic r:id="rId48"/>
      <p:boldItalic r:id="rId49"/>
    </p:embeddedFont>
    <p:embeddedFont>
      <p:font typeface="Noto Sans Symbols" panose="020B0604020202020204" charset="0"/>
      <p:regular r:id="rId50"/>
      <p:bold r:id="rId51"/>
    </p:embeddedFont>
    <p:embeddedFont>
      <p:font typeface="Segoe UI Black" panose="020B0A02040204020203" pitchFamily="34" charset="0"/>
      <p:bold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7E7A73-C363-4A30-BDDD-F55327437E5E}" v="53" dt="2024-04-02T18:42:00.015"/>
  </p1510:revLst>
</p1510:revInfo>
</file>

<file path=ppt/tableStyles.xml><?xml version="1.0" encoding="utf-8"?>
<a:tblStyleLst xmlns:a="http://schemas.openxmlformats.org/drawingml/2006/main" def="{B566C0F4-0F92-4F35-9F90-2FA7045F968C}">
  <a:tblStyle styleId="{B566C0F4-0F92-4F35-9F90-2FA7045F968C}"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0798A2-9E3C-48F2-85AE-1F853EDE1816}"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C3262C5-DBA3-4A7E-AABF-EEC20DCA2128}" styleName="Table_2">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22B599-F34E-4976-AF4E-32910BEC76F8}" styleName="Table_3">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Dupin" userId="8ea5e918-cbdc-4aa3-b789-9a15b557e22a" providerId="ADAL" clId="{B87E7A73-C363-4A30-BDDD-F55327437E5E}"/>
    <pc:docChg chg="undo custSel delSld modSld">
      <pc:chgData name="Mike Dupin" userId="8ea5e918-cbdc-4aa3-b789-9a15b557e22a" providerId="ADAL" clId="{B87E7A73-C363-4A30-BDDD-F55327437E5E}" dt="2024-04-02T22:59:37.670" v="1280"/>
      <pc:docMkLst>
        <pc:docMk/>
      </pc:docMkLst>
      <pc:sldChg chg="addSp modSp mod">
        <pc:chgData name="Mike Dupin" userId="8ea5e918-cbdc-4aa3-b789-9a15b557e22a" providerId="ADAL" clId="{B87E7A73-C363-4A30-BDDD-F55327437E5E}" dt="2024-04-02T18:41:41.471" v="1160" actId="313"/>
        <pc:sldMkLst>
          <pc:docMk/>
          <pc:sldMk cId="0" sldId="261"/>
        </pc:sldMkLst>
        <pc:spChg chg="add mod">
          <ac:chgData name="Mike Dupin" userId="8ea5e918-cbdc-4aa3-b789-9a15b557e22a" providerId="ADAL" clId="{B87E7A73-C363-4A30-BDDD-F55327437E5E}" dt="2024-04-02T18:41:41.471" v="1160" actId="313"/>
          <ac:spMkLst>
            <pc:docMk/>
            <pc:sldMk cId="0" sldId="261"/>
            <ac:spMk id="2" creationId="{5B077FAB-8FCD-21C9-1235-4F302D5D94E9}"/>
          </ac:spMkLst>
        </pc:spChg>
        <pc:spChg chg="mod">
          <ac:chgData name="Mike Dupin" userId="8ea5e918-cbdc-4aa3-b789-9a15b557e22a" providerId="ADAL" clId="{B87E7A73-C363-4A30-BDDD-F55327437E5E}" dt="2024-04-02T18:41:24.997" v="1119" actId="14100"/>
          <ac:spMkLst>
            <pc:docMk/>
            <pc:sldMk cId="0" sldId="261"/>
            <ac:spMk id="145" creationId="{00000000-0000-0000-0000-000000000000}"/>
          </ac:spMkLst>
        </pc:spChg>
        <pc:picChg chg="add mod">
          <ac:chgData name="Mike Dupin" userId="8ea5e918-cbdc-4aa3-b789-9a15b557e22a" providerId="ADAL" clId="{B87E7A73-C363-4A30-BDDD-F55327437E5E}" dt="2024-04-02T18:41:22.851" v="1118"/>
          <ac:picMkLst>
            <pc:docMk/>
            <pc:sldMk cId="0" sldId="261"/>
            <ac:picMk id="3" creationId="{E394A01C-CF04-3AFF-B8B1-25AC2469ED91}"/>
          </ac:picMkLst>
        </pc:picChg>
      </pc:sldChg>
      <pc:sldChg chg="modSp mod">
        <pc:chgData name="Mike Dupin" userId="8ea5e918-cbdc-4aa3-b789-9a15b557e22a" providerId="ADAL" clId="{B87E7A73-C363-4A30-BDDD-F55327437E5E}" dt="2024-04-02T18:42:23.638" v="1167" actId="108"/>
        <pc:sldMkLst>
          <pc:docMk/>
          <pc:sldMk cId="0" sldId="262"/>
        </pc:sldMkLst>
        <pc:spChg chg="mod">
          <ac:chgData name="Mike Dupin" userId="8ea5e918-cbdc-4aa3-b789-9a15b557e22a" providerId="ADAL" clId="{B87E7A73-C363-4A30-BDDD-F55327437E5E}" dt="2024-04-02T18:42:00.014" v="1162" actId="1076"/>
          <ac:spMkLst>
            <pc:docMk/>
            <pc:sldMk cId="0" sldId="262"/>
            <ac:spMk id="3" creationId="{386D5C92-FBEE-D1E5-9FEF-D49F02C5E1E3}"/>
          </ac:spMkLst>
        </pc:spChg>
        <pc:spChg chg="mod">
          <ac:chgData name="Mike Dupin" userId="8ea5e918-cbdc-4aa3-b789-9a15b557e22a" providerId="ADAL" clId="{B87E7A73-C363-4A30-BDDD-F55327437E5E}" dt="2024-04-02T18:42:00.014" v="1162" actId="1076"/>
          <ac:spMkLst>
            <pc:docMk/>
            <pc:sldMk cId="0" sldId="262"/>
            <ac:spMk id="5" creationId="{606AB960-BF93-8B60-10E7-8266503683EC}"/>
          </ac:spMkLst>
        </pc:spChg>
        <pc:spChg chg="mod">
          <ac:chgData name="Mike Dupin" userId="8ea5e918-cbdc-4aa3-b789-9a15b557e22a" providerId="ADAL" clId="{B87E7A73-C363-4A30-BDDD-F55327437E5E}" dt="2024-04-02T18:42:00.014" v="1162" actId="1076"/>
          <ac:spMkLst>
            <pc:docMk/>
            <pc:sldMk cId="0" sldId="262"/>
            <ac:spMk id="7" creationId="{FDE30C31-C5FE-C895-CA4F-6269BE97CDEE}"/>
          </ac:spMkLst>
        </pc:spChg>
        <pc:spChg chg="mod">
          <ac:chgData name="Mike Dupin" userId="8ea5e918-cbdc-4aa3-b789-9a15b557e22a" providerId="ADAL" clId="{B87E7A73-C363-4A30-BDDD-F55327437E5E}" dt="2024-04-02T18:42:00.014" v="1162" actId="1076"/>
          <ac:spMkLst>
            <pc:docMk/>
            <pc:sldMk cId="0" sldId="262"/>
            <ac:spMk id="9" creationId="{FA941EAA-F65C-1FF9-A7A8-0D70A4F58B21}"/>
          </ac:spMkLst>
        </pc:spChg>
        <pc:spChg chg="mod">
          <ac:chgData name="Mike Dupin" userId="8ea5e918-cbdc-4aa3-b789-9a15b557e22a" providerId="ADAL" clId="{B87E7A73-C363-4A30-BDDD-F55327437E5E}" dt="2024-04-02T18:42:00.014" v="1162" actId="1076"/>
          <ac:spMkLst>
            <pc:docMk/>
            <pc:sldMk cId="0" sldId="262"/>
            <ac:spMk id="11" creationId="{4A6F4BDD-EF8F-8CBB-79B8-A52F100852A1}"/>
          </ac:spMkLst>
        </pc:spChg>
        <pc:spChg chg="mod">
          <ac:chgData name="Mike Dupin" userId="8ea5e918-cbdc-4aa3-b789-9a15b557e22a" providerId="ADAL" clId="{B87E7A73-C363-4A30-BDDD-F55327437E5E}" dt="2024-04-02T18:42:00.014" v="1162" actId="1076"/>
          <ac:spMkLst>
            <pc:docMk/>
            <pc:sldMk cId="0" sldId="262"/>
            <ac:spMk id="13" creationId="{0DD60171-716A-E5D9-FD81-A5EABBDD3713}"/>
          </ac:spMkLst>
        </pc:spChg>
        <pc:spChg chg="mod">
          <ac:chgData name="Mike Dupin" userId="8ea5e918-cbdc-4aa3-b789-9a15b557e22a" providerId="ADAL" clId="{B87E7A73-C363-4A30-BDDD-F55327437E5E}" dt="2024-04-02T18:42:00.014" v="1162" actId="1076"/>
          <ac:spMkLst>
            <pc:docMk/>
            <pc:sldMk cId="0" sldId="262"/>
            <ac:spMk id="15" creationId="{BA5AD11F-56FA-ECA0-5863-CB7375012793}"/>
          </ac:spMkLst>
        </pc:spChg>
        <pc:spChg chg="mod">
          <ac:chgData name="Mike Dupin" userId="8ea5e918-cbdc-4aa3-b789-9a15b557e22a" providerId="ADAL" clId="{B87E7A73-C363-4A30-BDDD-F55327437E5E}" dt="2024-04-02T18:42:00.014" v="1162" actId="1076"/>
          <ac:spMkLst>
            <pc:docMk/>
            <pc:sldMk cId="0" sldId="262"/>
            <ac:spMk id="17" creationId="{1FC7B3D5-2CD1-C326-D0CC-49150C6E6765}"/>
          </ac:spMkLst>
        </pc:spChg>
        <pc:spChg chg="mod">
          <ac:chgData name="Mike Dupin" userId="8ea5e918-cbdc-4aa3-b789-9a15b557e22a" providerId="ADAL" clId="{B87E7A73-C363-4A30-BDDD-F55327437E5E}" dt="2024-04-02T18:42:00.014" v="1162" actId="1076"/>
          <ac:spMkLst>
            <pc:docMk/>
            <pc:sldMk cId="0" sldId="262"/>
            <ac:spMk id="18" creationId="{F741F02A-95C8-6732-5562-03E7945F103E}"/>
          </ac:spMkLst>
        </pc:spChg>
        <pc:spChg chg="mod">
          <ac:chgData name="Mike Dupin" userId="8ea5e918-cbdc-4aa3-b789-9a15b557e22a" providerId="ADAL" clId="{B87E7A73-C363-4A30-BDDD-F55327437E5E}" dt="2024-04-02T18:42:00.014" v="1162" actId="1076"/>
          <ac:spMkLst>
            <pc:docMk/>
            <pc:sldMk cId="0" sldId="262"/>
            <ac:spMk id="19" creationId="{7723B754-246F-9311-10DD-6345193EAD4D}"/>
          </ac:spMkLst>
        </pc:spChg>
        <pc:spChg chg="mod">
          <ac:chgData name="Mike Dupin" userId="8ea5e918-cbdc-4aa3-b789-9a15b557e22a" providerId="ADAL" clId="{B87E7A73-C363-4A30-BDDD-F55327437E5E}" dt="2024-04-02T18:42:00.014" v="1162" actId="1076"/>
          <ac:spMkLst>
            <pc:docMk/>
            <pc:sldMk cId="0" sldId="262"/>
            <ac:spMk id="20" creationId="{091D06F2-0924-10FC-70CD-DEA87DB0AE51}"/>
          </ac:spMkLst>
        </pc:spChg>
        <pc:spChg chg="mod">
          <ac:chgData name="Mike Dupin" userId="8ea5e918-cbdc-4aa3-b789-9a15b557e22a" providerId="ADAL" clId="{B87E7A73-C363-4A30-BDDD-F55327437E5E}" dt="2024-04-02T18:42:00.014" v="1162" actId="1076"/>
          <ac:spMkLst>
            <pc:docMk/>
            <pc:sldMk cId="0" sldId="262"/>
            <ac:spMk id="21" creationId="{27855695-02D0-1274-FDDC-F11CDE93A174}"/>
          </ac:spMkLst>
        </pc:spChg>
        <pc:spChg chg="mod">
          <ac:chgData name="Mike Dupin" userId="8ea5e918-cbdc-4aa3-b789-9a15b557e22a" providerId="ADAL" clId="{B87E7A73-C363-4A30-BDDD-F55327437E5E}" dt="2024-04-02T18:42:00.014" v="1162" actId="1076"/>
          <ac:spMkLst>
            <pc:docMk/>
            <pc:sldMk cId="0" sldId="262"/>
            <ac:spMk id="22" creationId="{4D3A2B85-4FE9-8DED-ED88-52C4C329ABB4}"/>
          </ac:spMkLst>
        </pc:spChg>
        <pc:spChg chg="mod">
          <ac:chgData name="Mike Dupin" userId="8ea5e918-cbdc-4aa3-b789-9a15b557e22a" providerId="ADAL" clId="{B87E7A73-C363-4A30-BDDD-F55327437E5E}" dt="2024-04-02T18:42:00.014" v="1162" actId="1076"/>
          <ac:spMkLst>
            <pc:docMk/>
            <pc:sldMk cId="0" sldId="262"/>
            <ac:spMk id="23" creationId="{26DF0C0C-167A-592E-CFDF-2E152B60C0AC}"/>
          </ac:spMkLst>
        </pc:spChg>
        <pc:spChg chg="mod">
          <ac:chgData name="Mike Dupin" userId="8ea5e918-cbdc-4aa3-b789-9a15b557e22a" providerId="ADAL" clId="{B87E7A73-C363-4A30-BDDD-F55327437E5E}" dt="2024-04-02T18:42:00.014" v="1162" actId="1076"/>
          <ac:spMkLst>
            <pc:docMk/>
            <pc:sldMk cId="0" sldId="262"/>
            <ac:spMk id="24" creationId="{B92115C9-B061-E22E-1983-31FCEFB66A9C}"/>
          </ac:spMkLst>
        </pc:spChg>
        <pc:spChg chg="mod">
          <ac:chgData name="Mike Dupin" userId="8ea5e918-cbdc-4aa3-b789-9a15b557e22a" providerId="ADAL" clId="{B87E7A73-C363-4A30-BDDD-F55327437E5E}" dt="2024-04-02T18:42:00.014" v="1162" actId="1076"/>
          <ac:spMkLst>
            <pc:docMk/>
            <pc:sldMk cId="0" sldId="262"/>
            <ac:spMk id="25" creationId="{C8102042-8CB0-AFCF-26C2-F4DF790A1A5C}"/>
          </ac:spMkLst>
        </pc:spChg>
        <pc:spChg chg="mod">
          <ac:chgData name="Mike Dupin" userId="8ea5e918-cbdc-4aa3-b789-9a15b557e22a" providerId="ADAL" clId="{B87E7A73-C363-4A30-BDDD-F55327437E5E}" dt="2024-04-02T18:42:00.014" v="1162" actId="1076"/>
          <ac:spMkLst>
            <pc:docMk/>
            <pc:sldMk cId="0" sldId="262"/>
            <ac:spMk id="26" creationId="{431728C7-ED4B-8803-731F-39FAD5C1EEE7}"/>
          </ac:spMkLst>
        </pc:spChg>
        <pc:spChg chg="mod">
          <ac:chgData name="Mike Dupin" userId="8ea5e918-cbdc-4aa3-b789-9a15b557e22a" providerId="ADAL" clId="{B87E7A73-C363-4A30-BDDD-F55327437E5E}" dt="2024-04-02T18:42:00.014" v="1162" actId="1076"/>
          <ac:spMkLst>
            <pc:docMk/>
            <pc:sldMk cId="0" sldId="262"/>
            <ac:spMk id="27" creationId="{C52CD605-CCDB-ECCF-DE89-38F536377898}"/>
          </ac:spMkLst>
        </pc:spChg>
        <pc:spChg chg="mod">
          <ac:chgData name="Mike Dupin" userId="8ea5e918-cbdc-4aa3-b789-9a15b557e22a" providerId="ADAL" clId="{B87E7A73-C363-4A30-BDDD-F55327437E5E}" dt="2024-04-02T18:42:00.014" v="1162" actId="1076"/>
          <ac:spMkLst>
            <pc:docMk/>
            <pc:sldMk cId="0" sldId="262"/>
            <ac:spMk id="28" creationId="{62324DEE-019D-E3ED-8C01-17DBC4D93CDA}"/>
          </ac:spMkLst>
        </pc:spChg>
        <pc:spChg chg="mod">
          <ac:chgData name="Mike Dupin" userId="8ea5e918-cbdc-4aa3-b789-9a15b557e22a" providerId="ADAL" clId="{B87E7A73-C363-4A30-BDDD-F55327437E5E}" dt="2024-04-02T18:42:00.014" v="1162" actId="1076"/>
          <ac:spMkLst>
            <pc:docMk/>
            <pc:sldMk cId="0" sldId="262"/>
            <ac:spMk id="29" creationId="{C4EAE52B-94CB-8BC4-CF24-730209EC7A11}"/>
          </ac:spMkLst>
        </pc:spChg>
        <pc:spChg chg="mod">
          <ac:chgData name="Mike Dupin" userId="8ea5e918-cbdc-4aa3-b789-9a15b557e22a" providerId="ADAL" clId="{B87E7A73-C363-4A30-BDDD-F55327437E5E}" dt="2024-04-02T18:42:20.452" v="1166" actId="207"/>
          <ac:spMkLst>
            <pc:docMk/>
            <pc:sldMk cId="0" sldId="262"/>
            <ac:spMk id="30" creationId="{519AE2C5-4521-C397-0268-39AFDDD3A9BF}"/>
          </ac:spMkLst>
        </pc:spChg>
        <pc:spChg chg="mod">
          <ac:chgData name="Mike Dupin" userId="8ea5e918-cbdc-4aa3-b789-9a15b557e22a" providerId="ADAL" clId="{B87E7A73-C363-4A30-BDDD-F55327437E5E}" dt="2024-04-02T18:42:23.638" v="1167" actId="108"/>
          <ac:spMkLst>
            <pc:docMk/>
            <pc:sldMk cId="0" sldId="262"/>
            <ac:spMk id="31" creationId="{22EBB53C-1101-2943-87C5-D9F2E832B3F6}"/>
          </ac:spMkLst>
        </pc:spChg>
        <pc:spChg chg="mod">
          <ac:chgData name="Mike Dupin" userId="8ea5e918-cbdc-4aa3-b789-9a15b557e22a" providerId="ADAL" clId="{B87E7A73-C363-4A30-BDDD-F55327437E5E}" dt="2024-04-02T18:41:53.206" v="1161" actId="14100"/>
          <ac:spMkLst>
            <pc:docMk/>
            <pc:sldMk cId="0" sldId="262"/>
            <ac:spMk id="153" creationId="{00000000-0000-0000-0000-000000000000}"/>
          </ac:spMkLst>
        </pc:spChg>
        <pc:grpChg chg="mod">
          <ac:chgData name="Mike Dupin" userId="8ea5e918-cbdc-4aa3-b789-9a15b557e22a" providerId="ADAL" clId="{B87E7A73-C363-4A30-BDDD-F55327437E5E}" dt="2024-04-02T18:42:00.014" v="1162" actId="1076"/>
          <ac:grpSpMkLst>
            <pc:docMk/>
            <pc:sldMk cId="0" sldId="262"/>
            <ac:grpSpMk id="2" creationId="{B0D24D64-5DFC-944B-70B4-15CC459227F3}"/>
          </ac:grpSpMkLst>
        </pc:grpChg>
        <pc:grpChg chg="mod">
          <ac:chgData name="Mike Dupin" userId="8ea5e918-cbdc-4aa3-b789-9a15b557e22a" providerId="ADAL" clId="{B87E7A73-C363-4A30-BDDD-F55327437E5E}" dt="2024-04-02T18:42:00.014" v="1162" actId="1076"/>
          <ac:grpSpMkLst>
            <pc:docMk/>
            <pc:sldMk cId="0" sldId="262"/>
            <ac:grpSpMk id="6" creationId="{E8996837-8EAF-5FC4-81E9-580DC4D8D4D1}"/>
          </ac:grpSpMkLst>
        </pc:grpChg>
        <pc:grpChg chg="mod">
          <ac:chgData name="Mike Dupin" userId="8ea5e918-cbdc-4aa3-b789-9a15b557e22a" providerId="ADAL" clId="{B87E7A73-C363-4A30-BDDD-F55327437E5E}" dt="2024-04-02T18:42:00.014" v="1162" actId="1076"/>
          <ac:grpSpMkLst>
            <pc:docMk/>
            <pc:sldMk cId="0" sldId="262"/>
            <ac:grpSpMk id="8" creationId="{4984925D-4F2A-AEC7-B9B3-850A96B0A157}"/>
          </ac:grpSpMkLst>
        </pc:grpChg>
        <pc:grpChg chg="mod">
          <ac:chgData name="Mike Dupin" userId="8ea5e918-cbdc-4aa3-b789-9a15b557e22a" providerId="ADAL" clId="{B87E7A73-C363-4A30-BDDD-F55327437E5E}" dt="2024-04-02T18:42:00.014" v="1162" actId="1076"/>
          <ac:grpSpMkLst>
            <pc:docMk/>
            <pc:sldMk cId="0" sldId="262"/>
            <ac:grpSpMk id="10" creationId="{97B5D6A8-875C-9E24-F5F8-3CBF765626E8}"/>
          </ac:grpSpMkLst>
        </pc:grpChg>
        <pc:grpChg chg="mod">
          <ac:chgData name="Mike Dupin" userId="8ea5e918-cbdc-4aa3-b789-9a15b557e22a" providerId="ADAL" clId="{B87E7A73-C363-4A30-BDDD-F55327437E5E}" dt="2024-04-02T18:42:00.014" v="1162" actId="1076"/>
          <ac:grpSpMkLst>
            <pc:docMk/>
            <pc:sldMk cId="0" sldId="262"/>
            <ac:grpSpMk id="12" creationId="{8F094646-2F3C-663E-97CB-1202A1A618A6}"/>
          </ac:grpSpMkLst>
        </pc:grpChg>
        <pc:grpChg chg="mod">
          <ac:chgData name="Mike Dupin" userId="8ea5e918-cbdc-4aa3-b789-9a15b557e22a" providerId="ADAL" clId="{B87E7A73-C363-4A30-BDDD-F55327437E5E}" dt="2024-04-02T18:42:00.014" v="1162" actId="1076"/>
          <ac:grpSpMkLst>
            <pc:docMk/>
            <pc:sldMk cId="0" sldId="262"/>
            <ac:grpSpMk id="14" creationId="{E874DD95-E825-7DB3-FDF1-5AB91D032708}"/>
          </ac:grpSpMkLst>
        </pc:grpChg>
        <pc:grpChg chg="mod">
          <ac:chgData name="Mike Dupin" userId="8ea5e918-cbdc-4aa3-b789-9a15b557e22a" providerId="ADAL" clId="{B87E7A73-C363-4A30-BDDD-F55327437E5E}" dt="2024-04-02T18:42:00.014" v="1162" actId="1076"/>
          <ac:grpSpMkLst>
            <pc:docMk/>
            <pc:sldMk cId="0" sldId="262"/>
            <ac:grpSpMk id="16" creationId="{EF2D5AD3-7D69-2B0F-8498-EBB49B494CF5}"/>
          </ac:grpSpMkLst>
        </pc:grpChg>
        <pc:picChg chg="mod">
          <ac:chgData name="Mike Dupin" userId="8ea5e918-cbdc-4aa3-b789-9a15b557e22a" providerId="ADAL" clId="{B87E7A73-C363-4A30-BDDD-F55327437E5E}" dt="2024-04-02T18:42:00.014" v="1162" actId="1076"/>
          <ac:picMkLst>
            <pc:docMk/>
            <pc:sldMk cId="0" sldId="262"/>
            <ac:picMk id="4" creationId="{109C2461-9159-82D4-6CCC-D5E4A6C9738E}"/>
          </ac:picMkLst>
        </pc:picChg>
      </pc:sldChg>
      <pc:sldChg chg="modSp mod">
        <pc:chgData name="Mike Dupin" userId="8ea5e918-cbdc-4aa3-b789-9a15b557e22a" providerId="ADAL" clId="{B87E7A73-C363-4A30-BDDD-F55327437E5E}" dt="2024-04-02T14:00:29.546" v="236" actId="20577"/>
        <pc:sldMkLst>
          <pc:docMk/>
          <pc:sldMk cId="0" sldId="263"/>
        </pc:sldMkLst>
        <pc:spChg chg="mod">
          <ac:chgData name="Mike Dupin" userId="8ea5e918-cbdc-4aa3-b789-9a15b557e22a" providerId="ADAL" clId="{B87E7A73-C363-4A30-BDDD-F55327437E5E}" dt="2024-04-02T14:00:29.546" v="236" actId="20577"/>
          <ac:spMkLst>
            <pc:docMk/>
            <pc:sldMk cId="0" sldId="263"/>
            <ac:spMk id="160" creationId="{00000000-0000-0000-0000-000000000000}"/>
          </ac:spMkLst>
        </pc:spChg>
      </pc:sldChg>
      <pc:sldChg chg="modSp mod">
        <pc:chgData name="Mike Dupin" userId="8ea5e918-cbdc-4aa3-b789-9a15b557e22a" providerId="ADAL" clId="{B87E7A73-C363-4A30-BDDD-F55327437E5E}" dt="2024-04-02T18:39:13.661" v="1092" actId="20577"/>
        <pc:sldMkLst>
          <pc:docMk/>
          <pc:sldMk cId="0" sldId="266"/>
        </pc:sldMkLst>
        <pc:spChg chg="mod">
          <ac:chgData name="Mike Dupin" userId="8ea5e918-cbdc-4aa3-b789-9a15b557e22a" providerId="ADAL" clId="{B87E7A73-C363-4A30-BDDD-F55327437E5E}" dt="2024-04-02T18:39:13.661" v="1092" actId="20577"/>
          <ac:spMkLst>
            <pc:docMk/>
            <pc:sldMk cId="0" sldId="266"/>
            <ac:spMk id="3" creationId="{D0563810-DB01-70D3-9A1C-AE51458CFD89}"/>
          </ac:spMkLst>
        </pc:spChg>
      </pc:sldChg>
      <pc:sldChg chg="addSp delSp modSp mod">
        <pc:chgData name="Mike Dupin" userId="8ea5e918-cbdc-4aa3-b789-9a15b557e22a" providerId="ADAL" clId="{B87E7A73-C363-4A30-BDDD-F55327437E5E}" dt="2024-04-02T14:09:38.479" v="394" actId="5793"/>
        <pc:sldMkLst>
          <pc:docMk/>
          <pc:sldMk cId="0" sldId="267"/>
        </pc:sldMkLst>
        <pc:spChg chg="mod">
          <ac:chgData name="Mike Dupin" userId="8ea5e918-cbdc-4aa3-b789-9a15b557e22a" providerId="ADAL" clId="{B87E7A73-C363-4A30-BDDD-F55327437E5E}" dt="2024-04-02T14:09:11.413" v="390" actId="1076"/>
          <ac:spMkLst>
            <pc:docMk/>
            <pc:sldMk cId="0" sldId="267"/>
            <ac:spMk id="4" creationId="{1BFC2E16-428E-31D6-8D18-5D4674F43BF4}"/>
          </ac:spMkLst>
        </pc:spChg>
        <pc:spChg chg="mod">
          <ac:chgData name="Mike Dupin" userId="8ea5e918-cbdc-4aa3-b789-9a15b557e22a" providerId="ADAL" clId="{B87E7A73-C363-4A30-BDDD-F55327437E5E}" dt="2024-04-02T14:09:11.413" v="390" actId="1076"/>
          <ac:spMkLst>
            <pc:docMk/>
            <pc:sldMk cId="0" sldId="267"/>
            <ac:spMk id="6" creationId="{D3475CEC-0DB1-00DC-3344-4849260C481F}"/>
          </ac:spMkLst>
        </pc:spChg>
        <pc:spChg chg="mod">
          <ac:chgData name="Mike Dupin" userId="8ea5e918-cbdc-4aa3-b789-9a15b557e22a" providerId="ADAL" clId="{B87E7A73-C363-4A30-BDDD-F55327437E5E}" dt="2024-04-02T14:09:11.413" v="390" actId="1076"/>
          <ac:spMkLst>
            <pc:docMk/>
            <pc:sldMk cId="0" sldId="267"/>
            <ac:spMk id="8" creationId="{42FFEE96-C5AC-6890-B8D5-D303D33B182C}"/>
          </ac:spMkLst>
        </pc:spChg>
        <pc:spChg chg="mod">
          <ac:chgData name="Mike Dupin" userId="8ea5e918-cbdc-4aa3-b789-9a15b557e22a" providerId="ADAL" clId="{B87E7A73-C363-4A30-BDDD-F55327437E5E}" dt="2024-04-02T14:09:11.413" v="390" actId="1076"/>
          <ac:spMkLst>
            <pc:docMk/>
            <pc:sldMk cId="0" sldId="267"/>
            <ac:spMk id="10" creationId="{1CF17072-EC3D-21A9-95B4-58BF5E43C6BD}"/>
          </ac:spMkLst>
        </pc:spChg>
        <pc:spChg chg="mod">
          <ac:chgData name="Mike Dupin" userId="8ea5e918-cbdc-4aa3-b789-9a15b557e22a" providerId="ADAL" clId="{B87E7A73-C363-4A30-BDDD-F55327437E5E}" dt="2024-04-02T14:09:11.413" v="390" actId="1076"/>
          <ac:spMkLst>
            <pc:docMk/>
            <pc:sldMk cId="0" sldId="267"/>
            <ac:spMk id="12" creationId="{C8CD5B80-B5CE-43C8-0909-9FF57E371312}"/>
          </ac:spMkLst>
        </pc:spChg>
        <pc:spChg chg="mod">
          <ac:chgData name="Mike Dupin" userId="8ea5e918-cbdc-4aa3-b789-9a15b557e22a" providerId="ADAL" clId="{B87E7A73-C363-4A30-BDDD-F55327437E5E}" dt="2024-04-02T14:09:11.413" v="390" actId="1076"/>
          <ac:spMkLst>
            <pc:docMk/>
            <pc:sldMk cId="0" sldId="267"/>
            <ac:spMk id="14" creationId="{301CF7B1-BA4C-7909-18B6-4F3CBC8E2890}"/>
          </ac:spMkLst>
        </pc:spChg>
        <pc:spChg chg="mod">
          <ac:chgData name="Mike Dupin" userId="8ea5e918-cbdc-4aa3-b789-9a15b557e22a" providerId="ADAL" clId="{B87E7A73-C363-4A30-BDDD-F55327437E5E}" dt="2024-04-02T14:09:11.413" v="390" actId="1076"/>
          <ac:spMkLst>
            <pc:docMk/>
            <pc:sldMk cId="0" sldId="267"/>
            <ac:spMk id="16" creationId="{0FFC1CEC-B3B4-40A5-0BBA-20AF1F0690D5}"/>
          </ac:spMkLst>
        </pc:spChg>
        <pc:spChg chg="mod">
          <ac:chgData name="Mike Dupin" userId="8ea5e918-cbdc-4aa3-b789-9a15b557e22a" providerId="ADAL" clId="{B87E7A73-C363-4A30-BDDD-F55327437E5E}" dt="2024-04-02T14:09:11.413" v="390" actId="1076"/>
          <ac:spMkLst>
            <pc:docMk/>
            <pc:sldMk cId="0" sldId="267"/>
            <ac:spMk id="18" creationId="{2B82F12C-C139-5FA6-D9CE-6EBA7249BB3D}"/>
          </ac:spMkLst>
        </pc:spChg>
        <pc:spChg chg="mod">
          <ac:chgData name="Mike Dupin" userId="8ea5e918-cbdc-4aa3-b789-9a15b557e22a" providerId="ADAL" clId="{B87E7A73-C363-4A30-BDDD-F55327437E5E}" dt="2024-04-02T14:09:11.413" v="390" actId="1076"/>
          <ac:spMkLst>
            <pc:docMk/>
            <pc:sldMk cId="0" sldId="267"/>
            <ac:spMk id="19" creationId="{E6631E82-1450-DF1C-64B7-4226CBE9590C}"/>
          </ac:spMkLst>
        </pc:spChg>
        <pc:spChg chg="mod">
          <ac:chgData name="Mike Dupin" userId="8ea5e918-cbdc-4aa3-b789-9a15b557e22a" providerId="ADAL" clId="{B87E7A73-C363-4A30-BDDD-F55327437E5E}" dt="2024-04-02T14:09:11.413" v="390" actId="1076"/>
          <ac:spMkLst>
            <pc:docMk/>
            <pc:sldMk cId="0" sldId="267"/>
            <ac:spMk id="20" creationId="{54417199-BE45-AABD-06DB-9D5104F144FD}"/>
          </ac:spMkLst>
        </pc:spChg>
        <pc:spChg chg="mod">
          <ac:chgData name="Mike Dupin" userId="8ea5e918-cbdc-4aa3-b789-9a15b557e22a" providerId="ADAL" clId="{B87E7A73-C363-4A30-BDDD-F55327437E5E}" dt="2024-04-02T14:09:11.413" v="390" actId="1076"/>
          <ac:spMkLst>
            <pc:docMk/>
            <pc:sldMk cId="0" sldId="267"/>
            <ac:spMk id="21" creationId="{34858F32-F6B9-B40C-E6A0-12D98D0892A5}"/>
          </ac:spMkLst>
        </pc:spChg>
        <pc:spChg chg="mod">
          <ac:chgData name="Mike Dupin" userId="8ea5e918-cbdc-4aa3-b789-9a15b557e22a" providerId="ADAL" clId="{B87E7A73-C363-4A30-BDDD-F55327437E5E}" dt="2024-04-02T14:09:11.413" v="390" actId="1076"/>
          <ac:spMkLst>
            <pc:docMk/>
            <pc:sldMk cId="0" sldId="267"/>
            <ac:spMk id="22" creationId="{678E416E-CDFA-824D-43AC-B7018B7F09DB}"/>
          </ac:spMkLst>
        </pc:spChg>
        <pc:spChg chg="mod">
          <ac:chgData name="Mike Dupin" userId="8ea5e918-cbdc-4aa3-b789-9a15b557e22a" providerId="ADAL" clId="{B87E7A73-C363-4A30-BDDD-F55327437E5E}" dt="2024-04-02T14:09:11.413" v="390" actId="1076"/>
          <ac:spMkLst>
            <pc:docMk/>
            <pc:sldMk cId="0" sldId="267"/>
            <ac:spMk id="23" creationId="{C545DB97-4147-A9F1-8537-A3B6DC02463A}"/>
          </ac:spMkLst>
        </pc:spChg>
        <pc:spChg chg="mod">
          <ac:chgData name="Mike Dupin" userId="8ea5e918-cbdc-4aa3-b789-9a15b557e22a" providerId="ADAL" clId="{B87E7A73-C363-4A30-BDDD-F55327437E5E}" dt="2024-04-02T14:09:11.413" v="390" actId="1076"/>
          <ac:spMkLst>
            <pc:docMk/>
            <pc:sldMk cId="0" sldId="267"/>
            <ac:spMk id="24" creationId="{9F2EE5A7-7571-BAC6-7A51-D8226AC10C90}"/>
          </ac:spMkLst>
        </pc:spChg>
        <pc:spChg chg="mod">
          <ac:chgData name="Mike Dupin" userId="8ea5e918-cbdc-4aa3-b789-9a15b557e22a" providerId="ADAL" clId="{B87E7A73-C363-4A30-BDDD-F55327437E5E}" dt="2024-04-02T14:09:11.413" v="390" actId="1076"/>
          <ac:spMkLst>
            <pc:docMk/>
            <pc:sldMk cId="0" sldId="267"/>
            <ac:spMk id="25" creationId="{3B944021-D427-D3A3-715F-8AAD0AD22B50}"/>
          </ac:spMkLst>
        </pc:spChg>
        <pc:spChg chg="mod">
          <ac:chgData name="Mike Dupin" userId="8ea5e918-cbdc-4aa3-b789-9a15b557e22a" providerId="ADAL" clId="{B87E7A73-C363-4A30-BDDD-F55327437E5E}" dt="2024-04-02T14:09:11.413" v="390" actId="1076"/>
          <ac:spMkLst>
            <pc:docMk/>
            <pc:sldMk cId="0" sldId="267"/>
            <ac:spMk id="26" creationId="{B474A8B1-4168-1038-CFB4-F6F5538F205A}"/>
          </ac:spMkLst>
        </pc:spChg>
        <pc:spChg chg="mod">
          <ac:chgData name="Mike Dupin" userId="8ea5e918-cbdc-4aa3-b789-9a15b557e22a" providerId="ADAL" clId="{B87E7A73-C363-4A30-BDDD-F55327437E5E}" dt="2024-04-02T14:09:11.413" v="390" actId="1076"/>
          <ac:spMkLst>
            <pc:docMk/>
            <pc:sldMk cId="0" sldId="267"/>
            <ac:spMk id="27" creationId="{BBEA90E6-A7A8-A682-CFB0-20BE542BB614}"/>
          </ac:spMkLst>
        </pc:spChg>
        <pc:spChg chg="mod">
          <ac:chgData name="Mike Dupin" userId="8ea5e918-cbdc-4aa3-b789-9a15b557e22a" providerId="ADAL" clId="{B87E7A73-C363-4A30-BDDD-F55327437E5E}" dt="2024-04-02T14:09:11.413" v="390" actId="1076"/>
          <ac:spMkLst>
            <pc:docMk/>
            <pc:sldMk cId="0" sldId="267"/>
            <ac:spMk id="28" creationId="{2404850B-501A-E087-A8AC-A7E5900BC9CC}"/>
          </ac:spMkLst>
        </pc:spChg>
        <pc:spChg chg="mod">
          <ac:chgData name="Mike Dupin" userId="8ea5e918-cbdc-4aa3-b789-9a15b557e22a" providerId="ADAL" clId="{B87E7A73-C363-4A30-BDDD-F55327437E5E}" dt="2024-04-02T14:09:11.413" v="390" actId="1076"/>
          <ac:spMkLst>
            <pc:docMk/>
            <pc:sldMk cId="0" sldId="267"/>
            <ac:spMk id="29" creationId="{754721D6-4044-3ED1-51AA-09E41A86B1C4}"/>
          </ac:spMkLst>
        </pc:spChg>
        <pc:spChg chg="mod">
          <ac:chgData name="Mike Dupin" userId="8ea5e918-cbdc-4aa3-b789-9a15b557e22a" providerId="ADAL" clId="{B87E7A73-C363-4A30-BDDD-F55327437E5E}" dt="2024-04-02T14:09:11.413" v="390" actId="1076"/>
          <ac:spMkLst>
            <pc:docMk/>
            <pc:sldMk cId="0" sldId="267"/>
            <ac:spMk id="30" creationId="{08929991-221B-930D-5D72-7F544E27D778}"/>
          </ac:spMkLst>
        </pc:spChg>
        <pc:spChg chg="del">
          <ac:chgData name="Mike Dupin" userId="8ea5e918-cbdc-4aa3-b789-9a15b557e22a" providerId="ADAL" clId="{B87E7A73-C363-4A30-BDDD-F55327437E5E}" dt="2024-04-02T14:05:51.171" v="261" actId="478"/>
          <ac:spMkLst>
            <pc:docMk/>
            <pc:sldMk cId="0" sldId="267"/>
            <ac:spMk id="31" creationId="{A453A440-8C6D-9341-67DC-BB90687D9E45}"/>
          </ac:spMkLst>
        </pc:spChg>
        <pc:spChg chg="del">
          <ac:chgData name="Mike Dupin" userId="8ea5e918-cbdc-4aa3-b789-9a15b557e22a" providerId="ADAL" clId="{B87E7A73-C363-4A30-BDDD-F55327437E5E}" dt="2024-04-02T14:05:51.530" v="262" actId="478"/>
          <ac:spMkLst>
            <pc:docMk/>
            <pc:sldMk cId="0" sldId="267"/>
            <ac:spMk id="32" creationId="{B0167F88-3E72-2155-ADD2-E291FC5206CE}"/>
          </ac:spMkLst>
        </pc:spChg>
        <pc:spChg chg="del">
          <ac:chgData name="Mike Dupin" userId="8ea5e918-cbdc-4aa3-b789-9a15b557e22a" providerId="ADAL" clId="{B87E7A73-C363-4A30-BDDD-F55327437E5E}" dt="2024-04-02T14:05:52.022" v="263" actId="478"/>
          <ac:spMkLst>
            <pc:docMk/>
            <pc:sldMk cId="0" sldId="267"/>
            <ac:spMk id="33" creationId="{F50354D4-542A-BD4C-3DC7-22CBA7A920EF}"/>
          </ac:spMkLst>
        </pc:spChg>
        <pc:spChg chg="add mod ord">
          <ac:chgData name="Mike Dupin" userId="8ea5e918-cbdc-4aa3-b789-9a15b557e22a" providerId="ADAL" clId="{B87E7A73-C363-4A30-BDDD-F55327437E5E}" dt="2024-04-02T14:09:13.097" v="391" actId="14100"/>
          <ac:spMkLst>
            <pc:docMk/>
            <pc:sldMk cId="0" sldId="267"/>
            <ac:spMk id="34" creationId="{25C240FF-7C3D-362E-D6D6-F985FECFF2D5}"/>
          </ac:spMkLst>
        </pc:spChg>
        <pc:spChg chg="add mod">
          <ac:chgData name="Mike Dupin" userId="8ea5e918-cbdc-4aa3-b789-9a15b557e22a" providerId="ADAL" clId="{B87E7A73-C363-4A30-BDDD-F55327437E5E}" dt="2024-04-02T14:08:47.159" v="384" actId="207"/>
          <ac:spMkLst>
            <pc:docMk/>
            <pc:sldMk cId="0" sldId="267"/>
            <ac:spMk id="35" creationId="{806F14EA-8628-92A4-088C-7D6C6E11A541}"/>
          </ac:spMkLst>
        </pc:spChg>
        <pc:spChg chg="add mod ord">
          <ac:chgData name="Mike Dupin" userId="8ea5e918-cbdc-4aa3-b789-9a15b557e22a" providerId="ADAL" clId="{B87E7A73-C363-4A30-BDDD-F55327437E5E}" dt="2024-04-02T14:09:07.130" v="386" actId="14100"/>
          <ac:spMkLst>
            <pc:docMk/>
            <pc:sldMk cId="0" sldId="267"/>
            <ac:spMk id="36" creationId="{44511311-3D4B-81E1-0F5C-8E7260985C79}"/>
          </ac:spMkLst>
        </pc:spChg>
        <pc:spChg chg="add mod ord">
          <ac:chgData name="Mike Dupin" userId="8ea5e918-cbdc-4aa3-b789-9a15b557e22a" providerId="ADAL" clId="{B87E7A73-C363-4A30-BDDD-F55327437E5E}" dt="2024-04-02T14:09:09.534" v="388" actId="1076"/>
          <ac:spMkLst>
            <pc:docMk/>
            <pc:sldMk cId="0" sldId="267"/>
            <ac:spMk id="37" creationId="{E3C2E008-2BDE-A53D-1BAA-CD0C2BC2377C}"/>
          </ac:spMkLst>
        </pc:spChg>
        <pc:spChg chg="mod">
          <ac:chgData name="Mike Dupin" userId="8ea5e918-cbdc-4aa3-b789-9a15b557e22a" providerId="ADAL" clId="{B87E7A73-C363-4A30-BDDD-F55327437E5E}" dt="2024-04-02T14:09:38.479" v="394" actId="5793"/>
          <ac:spMkLst>
            <pc:docMk/>
            <pc:sldMk cId="0" sldId="267"/>
            <ac:spMk id="215" creationId="{00000000-0000-0000-0000-000000000000}"/>
          </ac:spMkLst>
        </pc:spChg>
        <pc:grpChg chg="mod">
          <ac:chgData name="Mike Dupin" userId="8ea5e918-cbdc-4aa3-b789-9a15b557e22a" providerId="ADAL" clId="{B87E7A73-C363-4A30-BDDD-F55327437E5E}" dt="2024-04-02T14:09:11.413" v="390" actId="1076"/>
          <ac:grpSpMkLst>
            <pc:docMk/>
            <pc:sldMk cId="0" sldId="267"/>
            <ac:grpSpMk id="3" creationId="{9D8D1E49-CE8D-5F0B-F5FB-784589F0BBF3}"/>
          </ac:grpSpMkLst>
        </pc:grpChg>
        <pc:grpChg chg="mod">
          <ac:chgData name="Mike Dupin" userId="8ea5e918-cbdc-4aa3-b789-9a15b557e22a" providerId="ADAL" clId="{B87E7A73-C363-4A30-BDDD-F55327437E5E}" dt="2024-04-02T14:09:11.413" v="390" actId="1076"/>
          <ac:grpSpMkLst>
            <pc:docMk/>
            <pc:sldMk cId="0" sldId="267"/>
            <ac:grpSpMk id="7" creationId="{134CD744-D7A4-C804-3593-D5648C0DEEF8}"/>
          </ac:grpSpMkLst>
        </pc:grpChg>
        <pc:grpChg chg="mod">
          <ac:chgData name="Mike Dupin" userId="8ea5e918-cbdc-4aa3-b789-9a15b557e22a" providerId="ADAL" clId="{B87E7A73-C363-4A30-BDDD-F55327437E5E}" dt="2024-04-02T14:09:11.413" v="390" actId="1076"/>
          <ac:grpSpMkLst>
            <pc:docMk/>
            <pc:sldMk cId="0" sldId="267"/>
            <ac:grpSpMk id="9" creationId="{EAD5BE6A-8160-298E-2833-D291189DA5ED}"/>
          </ac:grpSpMkLst>
        </pc:grpChg>
        <pc:grpChg chg="mod">
          <ac:chgData name="Mike Dupin" userId="8ea5e918-cbdc-4aa3-b789-9a15b557e22a" providerId="ADAL" clId="{B87E7A73-C363-4A30-BDDD-F55327437E5E}" dt="2024-04-02T14:09:11.413" v="390" actId="1076"/>
          <ac:grpSpMkLst>
            <pc:docMk/>
            <pc:sldMk cId="0" sldId="267"/>
            <ac:grpSpMk id="11" creationId="{DA8F7494-AC67-A181-CE61-1CD63B9A5F93}"/>
          </ac:grpSpMkLst>
        </pc:grpChg>
        <pc:grpChg chg="mod">
          <ac:chgData name="Mike Dupin" userId="8ea5e918-cbdc-4aa3-b789-9a15b557e22a" providerId="ADAL" clId="{B87E7A73-C363-4A30-BDDD-F55327437E5E}" dt="2024-04-02T14:09:11.413" v="390" actId="1076"/>
          <ac:grpSpMkLst>
            <pc:docMk/>
            <pc:sldMk cId="0" sldId="267"/>
            <ac:grpSpMk id="13" creationId="{63875EDC-84D6-8E96-8D49-B856403A7980}"/>
          </ac:grpSpMkLst>
        </pc:grpChg>
        <pc:grpChg chg="mod">
          <ac:chgData name="Mike Dupin" userId="8ea5e918-cbdc-4aa3-b789-9a15b557e22a" providerId="ADAL" clId="{B87E7A73-C363-4A30-BDDD-F55327437E5E}" dt="2024-04-02T14:09:11.413" v="390" actId="1076"/>
          <ac:grpSpMkLst>
            <pc:docMk/>
            <pc:sldMk cId="0" sldId="267"/>
            <ac:grpSpMk id="15" creationId="{148AC2CC-396F-3368-56AE-4DA08167EBD4}"/>
          </ac:grpSpMkLst>
        </pc:grpChg>
        <pc:grpChg chg="mod">
          <ac:chgData name="Mike Dupin" userId="8ea5e918-cbdc-4aa3-b789-9a15b557e22a" providerId="ADAL" clId="{B87E7A73-C363-4A30-BDDD-F55327437E5E}" dt="2024-04-02T14:09:11.413" v="390" actId="1076"/>
          <ac:grpSpMkLst>
            <pc:docMk/>
            <pc:sldMk cId="0" sldId="267"/>
            <ac:grpSpMk id="17" creationId="{6A19BB83-311B-8DB9-6638-BE0ECA3DFC2A}"/>
          </ac:grpSpMkLst>
        </pc:grpChg>
        <pc:picChg chg="mod">
          <ac:chgData name="Mike Dupin" userId="8ea5e918-cbdc-4aa3-b789-9a15b557e22a" providerId="ADAL" clId="{B87E7A73-C363-4A30-BDDD-F55327437E5E}" dt="2024-04-02T14:09:11.413" v="390" actId="1076"/>
          <ac:picMkLst>
            <pc:docMk/>
            <pc:sldMk cId="0" sldId="267"/>
            <ac:picMk id="5" creationId="{2A8C3D38-90EA-B319-D4CB-8DC055BA52F0}"/>
          </ac:picMkLst>
        </pc:picChg>
      </pc:sldChg>
      <pc:sldChg chg="addSp modSp mod">
        <pc:chgData name="Mike Dupin" userId="8ea5e918-cbdc-4aa3-b789-9a15b557e22a" providerId="ADAL" clId="{B87E7A73-C363-4A30-BDDD-F55327437E5E}" dt="2024-04-02T14:13:06.442" v="500" actId="6549"/>
        <pc:sldMkLst>
          <pc:docMk/>
          <pc:sldMk cId="0" sldId="268"/>
        </pc:sldMkLst>
        <pc:spChg chg="mod">
          <ac:chgData name="Mike Dupin" userId="8ea5e918-cbdc-4aa3-b789-9a15b557e22a" providerId="ADAL" clId="{B87E7A73-C363-4A30-BDDD-F55327437E5E}" dt="2024-04-02T14:12:30.073" v="460" actId="14100"/>
          <ac:spMkLst>
            <pc:docMk/>
            <pc:sldMk cId="0" sldId="268"/>
            <ac:spMk id="3" creationId="{135B66DB-9206-7313-D8FB-27F33574A763}"/>
          </ac:spMkLst>
        </pc:spChg>
        <pc:spChg chg="mod">
          <ac:chgData name="Mike Dupin" userId="8ea5e918-cbdc-4aa3-b789-9a15b557e22a" providerId="ADAL" clId="{B87E7A73-C363-4A30-BDDD-F55327437E5E}" dt="2024-04-02T14:13:06.442" v="500" actId="6549"/>
          <ac:spMkLst>
            <pc:docMk/>
            <pc:sldMk cId="0" sldId="268"/>
            <ac:spMk id="4" creationId="{D366693D-B927-04DB-CB48-3BE3B535C2E6}"/>
          </ac:spMkLst>
        </pc:spChg>
        <pc:spChg chg="add mod">
          <ac:chgData name="Mike Dupin" userId="8ea5e918-cbdc-4aa3-b789-9a15b557e22a" providerId="ADAL" clId="{B87E7A73-C363-4A30-BDDD-F55327437E5E}" dt="2024-04-02T14:12:51.560" v="489" actId="20577"/>
          <ac:spMkLst>
            <pc:docMk/>
            <pc:sldMk cId="0" sldId="268"/>
            <ac:spMk id="5" creationId="{BBB8E03B-9858-ADD4-B207-902EBCACF8D9}"/>
          </ac:spMkLst>
        </pc:spChg>
      </pc:sldChg>
      <pc:sldChg chg="del">
        <pc:chgData name="Mike Dupin" userId="8ea5e918-cbdc-4aa3-b789-9a15b557e22a" providerId="ADAL" clId="{B87E7A73-C363-4A30-BDDD-F55327437E5E}" dt="2024-04-02T14:14:11.282" v="501" actId="47"/>
        <pc:sldMkLst>
          <pc:docMk/>
          <pc:sldMk cId="0" sldId="270"/>
        </pc:sldMkLst>
      </pc:sldChg>
      <pc:sldChg chg="modSp mod">
        <pc:chgData name="Mike Dupin" userId="8ea5e918-cbdc-4aa3-b789-9a15b557e22a" providerId="ADAL" clId="{B87E7A73-C363-4A30-BDDD-F55327437E5E}" dt="2024-04-02T14:17:16.696" v="554" actId="20577"/>
        <pc:sldMkLst>
          <pc:docMk/>
          <pc:sldMk cId="0" sldId="271"/>
        </pc:sldMkLst>
        <pc:spChg chg="mod">
          <ac:chgData name="Mike Dupin" userId="8ea5e918-cbdc-4aa3-b789-9a15b557e22a" providerId="ADAL" clId="{B87E7A73-C363-4A30-BDDD-F55327437E5E}" dt="2024-04-02T14:15:42.975" v="515" actId="20577"/>
          <ac:spMkLst>
            <pc:docMk/>
            <pc:sldMk cId="0" sldId="271"/>
            <ac:spMk id="12" creationId="{8223FFE7-0B58-79E3-8D47-74BDDE7177CC}"/>
          </ac:spMkLst>
        </pc:spChg>
        <pc:spChg chg="mod">
          <ac:chgData name="Mike Dupin" userId="8ea5e918-cbdc-4aa3-b789-9a15b557e22a" providerId="ADAL" clId="{B87E7A73-C363-4A30-BDDD-F55327437E5E}" dt="2024-04-02T14:15:48.272" v="528" actId="20577"/>
          <ac:spMkLst>
            <pc:docMk/>
            <pc:sldMk cId="0" sldId="271"/>
            <ac:spMk id="13" creationId="{4CA1EF36-F9ED-D7B7-4271-E766093E4C6D}"/>
          </ac:spMkLst>
        </pc:spChg>
        <pc:graphicFrameChg chg="modGraphic">
          <ac:chgData name="Mike Dupin" userId="8ea5e918-cbdc-4aa3-b789-9a15b557e22a" providerId="ADAL" clId="{B87E7A73-C363-4A30-BDDD-F55327437E5E}" dt="2024-04-02T14:16:09.960" v="534" actId="20577"/>
          <ac:graphicFrameMkLst>
            <pc:docMk/>
            <pc:sldMk cId="0" sldId="271"/>
            <ac:graphicFrameMk id="259" creationId="{00000000-0000-0000-0000-000000000000}"/>
          </ac:graphicFrameMkLst>
        </pc:graphicFrameChg>
        <pc:graphicFrameChg chg="modGraphic">
          <ac:chgData name="Mike Dupin" userId="8ea5e918-cbdc-4aa3-b789-9a15b557e22a" providerId="ADAL" clId="{B87E7A73-C363-4A30-BDDD-F55327437E5E}" dt="2024-04-02T14:17:16.696" v="554" actId="20577"/>
          <ac:graphicFrameMkLst>
            <pc:docMk/>
            <pc:sldMk cId="0" sldId="271"/>
            <ac:graphicFrameMk id="264" creationId="{00000000-0000-0000-0000-000000000000}"/>
          </ac:graphicFrameMkLst>
        </pc:graphicFrameChg>
      </pc:sldChg>
      <pc:sldChg chg="addSp modSp mod">
        <pc:chgData name="Mike Dupin" userId="8ea5e918-cbdc-4aa3-b789-9a15b557e22a" providerId="ADAL" clId="{B87E7A73-C363-4A30-BDDD-F55327437E5E}" dt="2024-04-02T22:51:23.351" v="1229" actId="404"/>
        <pc:sldMkLst>
          <pc:docMk/>
          <pc:sldMk cId="0" sldId="273"/>
        </pc:sldMkLst>
        <pc:spChg chg="mod">
          <ac:chgData name="Mike Dupin" userId="8ea5e918-cbdc-4aa3-b789-9a15b557e22a" providerId="ADAL" clId="{B87E7A73-C363-4A30-BDDD-F55327437E5E}" dt="2024-04-02T22:51:23.351" v="1229" actId="404"/>
          <ac:spMkLst>
            <pc:docMk/>
            <pc:sldMk cId="0" sldId="273"/>
            <ac:spMk id="2" creationId="{6580D688-52F6-BFBB-23AD-4EDBFA8263A7}"/>
          </ac:spMkLst>
        </pc:spChg>
        <pc:spChg chg="mod">
          <ac:chgData name="Mike Dupin" userId="8ea5e918-cbdc-4aa3-b789-9a15b557e22a" providerId="ADAL" clId="{B87E7A73-C363-4A30-BDDD-F55327437E5E}" dt="2024-04-02T14:39:32.739" v="919" actId="20577"/>
          <ac:spMkLst>
            <pc:docMk/>
            <pc:sldMk cId="0" sldId="273"/>
            <ac:spMk id="3" creationId="{2C4727AF-E1E4-D46D-8F88-D1D14EA0B225}"/>
          </ac:spMkLst>
        </pc:spChg>
        <pc:picChg chg="add mod">
          <ac:chgData name="Mike Dupin" userId="8ea5e918-cbdc-4aa3-b789-9a15b557e22a" providerId="ADAL" clId="{B87E7A73-C363-4A30-BDDD-F55327437E5E}" dt="2024-04-02T18:39:00.889" v="1083" actId="1076"/>
          <ac:picMkLst>
            <pc:docMk/>
            <pc:sldMk cId="0" sldId="273"/>
            <ac:picMk id="4" creationId="{158987CA-EF2E-8AD1-941D-CB25A2CA94F9}"/>
          </ac:picMkLst>
        </pc:picChg>
      </pc:sldChg>
      <pc:sldChg chg="modSp mod">
        <pc:chgData name="Mike Dupin" userId="8ea5e918-cbdc-4aa3-b789-9a15b557e22a" providerId="ADAL" clId="{B87E7A73-C363-4A30-BDDD-F55327437E5E}" dt="2024-04-02T18:42:49.501" v="1175" actId="20577"/>
        <pc:sldMkLst>
          <pc:docMk/>
          <pc:sldMk cId="0" sldId="274"/>
        </pc:sldMkLst>
        <pc:spChg chg="mod">
          <ac:chgData name="Mike Dupin" userId="8ea5e918-cbdc-4aa3-b789-9a15b557e22a" providerId="ADAL" clId="{B87E7A73-C363-4A30-BDDD-F55327437E5E}" dt="2024-04-02T18:42:49.501" v="1175" actId="20577"/>
          <ac:spMkLst>
            <pc:docMk/>
            <pc:sldMk cId="0" sldId="274"/>
            <ac:spMk id="287" creationId="{00000000-0000-0000-0000-000000000000}"/>
          </ac:spMkLst>
        </pc:spChg>
        <pc:graphicFrameChg chg="mod modGraphic">
          <ac:chgData name="Mike Dupin" userId="8ea5e918-cbdc-4aa3-b789-9a15b557e22a" providerId="ADAL" clId="{B87E7A73-C363-4A30-BDDD-F55327437E5E}" dt="2024-04-02T14:20:27.923" v="569" actId="113"/>
          <ac:graphicFrameMkLst>
            <pc:docMk/>
            <pc:sldMk cId="0" sldId="274"/>
            <ac:graphicFrameMk id="285" creationId="{00000000-0000-0000-0000-000000000000}"/>
          </ac:graphicFrameMkLst>
        </pc:graphicFrameChg>
      </pc:sldChg>
      <pc:sldChg chg="delSp modSp mod">
        <pc:chgData name="Mike Dupin" userId="8ea5e918-cbdc-4aa3-b789-9a15b557e22a" providerId="ADAL" clId="{B87E7A73-C363-4A30-BDDD-F55327437E5E}" dt="2024-04-02T14:22:49.503" v="757" actId="14100"/>
        <pc:sldMkLst>
          <pc:docMk/>
          <pc:sldMk cId="0" sldId="275"/>
        </pc:sldMkLst>
        <pc:spChg chg="del">
          <ac:chgData name="Mike Dupin" userId="8ea5e918-cbdc-4aa3-b789-9a15b557e22a" providerId="ADAL" clId="{B87E7A73-C363-4A30-BDDD-F55327437E5E}" dt="2024-04-02T14:22:46.173" v="755" actId="478"/>
          <ac:spMkLst>
            <pc:docMk/>
            <pc:sldMk cId="0" sldId="275"/>
            <ac:spMk id="293" creationId="{00000000-0000-0000-0000-000000000000}"/>
          </ac:spMkLst>
        </pc:spChg>
        <pc:picChg chg="mod">
          <ac:chgData name="Mike Dupin" userId="8ea5e918-cbdc-4aa3-b789-9a15b557e22a" providerId="ADAL" clId="{B87E7A73-C363-4A30-BDDD-F55327437E5E}" dt="2024-04-02T14:22:49.503" v="757" actId="14100"/>
          <ac:picMkLst>
            <pc:docMk/>
            <pc:sldMk cId="0" sldId="275"/>
            <ac:picMk id="294" creationId="{00000000-0000-0000-0000-000000000000}"/>
          </ac:picMkLst>
        </pc:picChg>
      </pc:sldChg>
      <pc:sldChg chg="modSp mod">
        <pc:chgData name="Mike Dupin" userId="8ea5e918-cbdc-4aa3-b789-9a15b557e22a" providerId="ADAL" clId="{B87E7A73-C363-4A30-BDDD-F55327437E5E}" dt="2024-04-02T18:43:25.381" v="1184" actId="207"/>
        <pc:sldMkLst>
          <pc:docMk/>
          <pc:sldMk cId="0" sldId="276"/>
        </pc:sldMkLst>
        <pc:graphicFrameChg chg="mod modGraphic">
          <ac:chgData name="Mike Dupin" userId="8ea5e918-cbdc-4aa3-b789-9a15b557e22a" providerId="ADAL" clId="{B87E7A73-C363-4A30-BDDD-F55327437E5E}" dt="2024-04-02T18:43:25.381" v="1184" actId="207"/>
          <ac:graphicFrameMkLst>
            <pc:docMk/>
            <pc:sldMk cId="0" sldId="276"/>
            <ac:graphicFrameMk id="300" creationId="{00000000-0000-0000-0000-000000000000}"/>
          </ac:graphicFrameMkLst>
        </pc:graphicFrameChg>
        <pc:graphicFrameChg chg="mod modGraphic">
          <ac:chgData name="Mike Dupin" userId="8ea5e918-cbdc-4aa3-b789-9a15b557e22a" providerId="ADAL" clId="{B87E7A73-C363-4A30-BDDD-F55327437E5E}" dt="2024-04-02T14:29:08.648" v="769" actId="108"/>
          <ac:graphicFrameMkLst>
            <pc:docMk/>
            <pc:sldMk cId="0" sldId="276"/>
            <ac:graphicFrameMk id="301" creationId="{00000000-0000-0000-0000-000000000000}"/>
          </ac:graphicFrameMkLst>
        </pc:graphicFrameChg>
      </pc:sldChg>
      <pc:sldChg chg="addSp delSp modSp mod">
        <pc:chgData name="Mike Dupin" userId="8ea5e918-cbdc-4aa3-b789-9a15b557e22a" providerId="ADAL" clId="{B87E7A73-C363-4A30-BDDD-F55327437E5E}" dt="2024-04-02T14:36:54.223" v="847"/>
        <pc:sldMkLst>
          <pc:docMk/>
          <pc:sldMk cId="0" sldId="277"/>
        </pc:sldMkLst>
        <pc:spChg chg="add mod">
          <ac:chgData name="Mike Dupin" userId="8ea5e918-cbdc-4aa3-b789-9a15b557e22a" providerId="ADAL" clId="{B87E7A73-C363-4A30-BDDD-F55327437E5E}" dt="2024-04-02T14:35:41.067" v="846" actId="14100"/>
          <ac:spMkLst>
            <pc:docMk/>
            <pc:sldMk cId="0" sldId="277"/>
            <ac:spMk id="2" creationId="{6D5CE8D5-EA48-2E1E-C43E-4A5ECF5313B2}"/>
          </ac:spMkLst>
        </pc:spChg>
        <pc:spChg chg="add mod">
          <ac:chgData name="Mike Dupin" userId="8ea5e918-cbdc-4aa3-b789-9a15b557e22a" providerId="ADAL" clId="{B87E7A73-C363-4A30-BDDD-F55327437E5E}" dt="2024-04-02T14:35:28.865" v="842" actId="14100"/>
          <ac:spMkLst>
            <pc:docMk/>
            <pc:sldMk cId="0" sldId="277"/>
            <ac:spMk id="3" creationId="{5F631759-90FC-DD34-2161-35F67085AD15}"/>
          </ac:spMkLst>
        </pc:spChg>
        <pc:spChg chg="add mod">
          <ac:chgData name="Mike Dupin" userId="8ea5e918-cbdc-4aa3-b789-9a15b557e22a" providerId="ADAL" clId="{B87E7A73-C363-4A30-BDDD-F55327437E5E}" dt="2024-04-02T14:30:15.740" v="798" actId="571"/>
          <ac:spMkLst>
            <pc:docMk/>
            <pc:sldMk cId="0" sldId="277"/>
            <ac:spMk id="5" creationId="{1544741B-5B17-E9BC-11FD-95B51FEB6531}"/>
          </ac:spMkLst>
        </pc:spChg>
        <pc:spChg chg="add mod">
          <ac:chgData name="Mike Dupin" userId="8ea5e918-cbdc-4aa3-b789-9a15b557e22a" providerId="ADAL" clId="{B87E7A73-C363-4A30-BDDD-F55327437E5E}" dt="2024-04-02T14:30:20.229" v="800" actId="571"/>
          <ac:spMkLst>
            <pc:docMk/>
            <pc:sldMk cId="0" sldId="277"/>
            <ac:spMk id="7" creationId="{BFC47FD6-446C-F699-22E0-528F1663A29F}"/>
          </ac:spMkLst>
        </pc:spChg>
        <pc:spChg chg="add mod">
          <ac:chgData name="Mike Dupin" userId="8ea5e918-cbdc-4aa3-b789-9a15b557e22a" providerId="ADAL" clId="{B87E7A73-C363-4A30-BDDD-F55327437E5E}" dt="2024-04-02T14:32:08.817" v="810" actId="1076"/>
          <ac:spMkLst>
            <pc:docMk/>
            <pc:sldMk cId="0" sldId="277"/>
            <ac:spMk id="8" creationId="{EFEB37C9-9CBF-5B56-05FE-AE3320AB8428}"/>
          </ac:spMkLst>
        </pc:spChg>
        <pc:spChg chg="add mod">
          <ac:chgData name="Mike Dupin" userId="8ea5e918-cbdc-4aa3-b789-9a15b557e22a" providerId="ADAL" clId="{B87E7A73-C363-4A30-BDDD-F55327437E5E}" dt="2024-04-02T14:32:08.817" v="810" actId="1076"/>
          <ac:spMkLst>
            <pc:docMk/>
            <pc:sldMk cId="0" sldId="277"/>
            <ac:spMk id="9" creationId="{C0EAE24E-E6EB-45D2-71DF-F82D54B7D7FB}"/>
          </ac:spMkLst>
        </pc:spChg>
        <pc:spChg chg="add del">
          <ac:chgData name="Mike Dupin" userId="8ea5e918-cbdc-4aa3-b789-9a15b557e22a" providerId="ADAL" clId="{B87E7A73-C363-4A30-BDDD-F55327437E5E}" dt="2024-04-02T14:32:10.047" v="812"/>
          <ac:spMkLst>
            <pc:docMk/>
            <pc:sldMk cId="0" sldId="277"/>
            <ac:spMk id="10" creationId="{805CA5D0-2184-779A-7EBB-43AABE3BF37E}"/>
          </ac:spMkLst>
        </pc:spChg>
        <pc:spChg chg="add del">
          <ac:chgData name="Mike Dupin" userId="8ea5e918-cbdc-4aa3-b789-9a15b557e22a" providerId="ADAL" clId="{B87E7A73-C363-4A30-BDDD-F55327437E5E}" dt="2024-04-02T14:32:18.547" v="814"/>
          <ac:spMkLst>
            <pc:docMk/>
            <pc:sldMk cId="0" sldId="277"/>
            <ac:spMk id="11" creationId="{378ECCCA-7520-912C-7843-9A6C74CD9E45}"/>
          </ac:spMkLst>
        </pc:spChg>
        <pc:spChg chg="add del mod">
          <ac:chgData name="Mike Dupin" userId="8ea5e918-cbdc-4aa3-b789-9a15b557e22a" providerId="ADAL" clId="{B87E7A73-C363-4A30-BDDD-F55327437E5E}" dt="2024-04-02T14:33:10.782" v="826" actId="22"/>
          <ac:spMkLst>
            <pc:docMk/>
            <pc:sldMk cId="0" sldId="277"/>
            <ac:spMk id="15" creationId="{9CE8DA2A-7E25-E766-82C2-462148D1EDED}"/>
          </ac:spMkLst>
        </pc:spChg>
        <pc:spChg chg="add del">
          <ac:chgData name="Mike Dupin" userId="8ea5e918-cbdc-4aa3-b789-9a15b557e22a" providerId="ADAL" clId="{B87E7A73-C363-4A30-BDDD-F55327437E5E}" dt="2024-04-02T14:33:13.133" v="828" actId="22"/>
          <ac:spMkLst>
            <pc:docMk/>
            <pc:sldMk cId="0" sldId="277"/>
            <ac:spMk id="17" creationId="{A1F75DC7-13A9-4B0B-FE11-33E5F6A78545}"/>
          </ac:spMkLst>
        </pc:spChg>
        <pc:spChg chg="add del mod">
          <ac:chgData name="Mike Dupin" userId="8ea5e918-cbdc-4aa3-b789-9a15b557e22a" providerId="ADAL" clId="{B87E7A73-C363-4A30-BDDD-F55327437E5E}" dt="2024-04-02T14:33:38.011" v="831" actId="478"/>
          <ac:spMkLst>
            <pc:docMk/>
            <pc:sldMk cId="0" sldId="277"/>
            <ac:spMk id="19" creationId="{42AF6A2C-FFEC-70FB-634A-D945B03D4F71}"/>
          </ac:spMkLst>
        </pc:spChg>
        <pc:spChg chg="add mod">
          <ac:chgData name="Mike Dupin" userId="8ea5e918-cbdc-4aa3-b789-9a15b557e22a" providerId="ADAL" clId="{B87E7A73-C363-4A30-BDDD-F55327437E5E}" dt="2024-04-02T14:35:38.390" v="845" actId="14100"/>
          <ac:spMkLst>
            <pc:docMk/>
            <pc:sldMk cId="0" sldId="277"/>
            <ac:spMk id="24" creationId="{5009262E-679B-59F0-E53B-271F8429BD4E}"/>
          </ac:spMkLst>
        </pc:spChg>
        <pc:spChg chg="mod">
          <ac:chgData name="Mike Dupin" userId="8ea5e918-cbdc-4aa3-b789-9a15b557e22a" providerId="ADAL" clId="{B87E7A73-C363-4A30-BDDD-F55327437E5E}" dt="2024-04-02T14:29:47.019" v="791" actId="20577"/>
          <ac:spMkLst>
            <pc:docMk/>
            <pc:sldMk cId="0" sldId="277"/>
            <ac:spMk id="309" creationId="{00000000-0000-0000-0000-000000000000}"/>
          </ac:spMkLst>
        </pc:spChg>
        <pc:picChg chg="add mod">
          <ac:chgData name="Mike Dupin" userId="8ea5e918-cbdc-4aa3-b789-9a15b557e22a" providerId="ADAL" clId="{B87E7A73-C363-4A30-BDDD-F55327437E5E}" dt="2024-04-02T14:30:15.740" v="798" actId="571"/>
          <ac:picMkLst>
            <pc:docMk/>
            <pc:sldMk cId="0" sldId="277"/>
            <ac:picMk id="4" creationId="{E533DA4D-62A6-1DA2-AAD7-F8C32E9318D2}"/>
          </ac:picMkLst>
        </pc:picChg>
        <pc:picChg chg="add mod">
          <ac:chgData name="Mike Dupin" userId="8ea5e918-cbdc-4aa3-b789-9a15b557e22a" providerId="ADAL" clId="{B87E7A73-C363-4A30-BDDD-F55327437E5E}" dt="2024-04-02T14:30:20.229" v="800" actId="571"/>
          <ac:picMkLst>
            <pc:docMk/>
            <pc:sldMk cId="0" sldId="277"/>
            <ac:picMk id="6" creationId="{1E96271D-27E5-1C45-A853-2190972A8525}"/>
          </ac:picMkLst>
        </pc:picChg>
        <pc:picChg chg="add mod">
          <ac:chgData name="Mike Dupin" userId="8ea5e918-cbdc-4aa3-b789-9a15b557e22a" providerId="ADAL" clId="{B87E7A73-C363-4A30-BDDD-F55327437E5E}" dt="2024-04-02T14:32:40.603" v="821" actId="1076"/>
          <ac:picMkLst>
            <pc:docMk/>
            <pc:sldMk cId="0" sldId="277"/>
            <ac:picMk id="13" creationId="{51EDB4F4-04FF-AC0E-3E0D-A216478D9098}"/>
          </ac:picMkLst>
        </pc:picChg>
        <pc:picChg chg="add del mod">
          <ac:chgData name="Mike Dupin" userId="8ea5e918-cbdc-4aa3-b789-9a15b557e22a" providerId="ADAL" clId="{B87E7A73-C363-4A30-BDDD-F55327437E5E}" dt="2024-04-02T14:33:44.106" v="834" actId="478"/>
          <ac:picMkLst>
            <pc:docMk/>
            <pc:sldMk cId="0" sldId="277"/>
            <ac:picMk id="21" creationId="{587C05C5-5F37-BCC5-31B6-EFBC8CBB0A94}"/>
          </ac:picMkLst>
        </pc:picChg>
        <pc:picChg chg="add mod">
          <ac:chgData name="Mike Dupin" userId="8ea5e918-cbdc-4aa3-b789-9a15b557e22a" providerId="ADAL" clId="{B87E7A73-C363-4A30-BDDD-F55327437E5E}" dt="2024-04-02T14:36:54.223" v="847"/>
          <ac:picMkLst>
            <pc:docMk/>
            <pc:sldMk cId="0" sldId="277"/>
            <ac:picMk id="23" creationId="{A66815B3-66EB-02FA-D582-D6D28BB57359}"/>
          </ac:picMkLst>
        </pc:picChg>
        <pc:picChg chg="mod modCrop">
          <ac:chgData name="Mike Dupin" userId="8ea5e918-cbdc-4aa3-b789-9a15b557e22a" providerId="ADAL" clId="{B87E7A73-C363-4A30-BDDD-F55327437E5E}" dt="2024-04-02T14:33:04.392" v="822" actId="732"/>
          <ac:picMkLst>
            <pc:docMk/>
            <pc:sldMk cId="0" sldId="277"/>
            <ac:picMk id="308" creationId="{00000000-0000-0000-0000-000000000000}"/>
          </ac:picMkLst>
        </pc:picChg>
        <pc:picChg chg="mod">
          <ac:chgData name="Mike Dupin" userId="8ea5e918-cbdc-4aa3-b789-9a15b557e22a" providerId="ADAL" clId="{B87E7A73-C363-4A30-BDDD-F55327437E5E}" dt="2024-04-02T14:32:33.368" v="818" actId="1076"/>
          <ac:picMkLst>
            <pc:docMk/>
            <pc:sldMk cId="0" sldId="277"/>
            <ac:picMk id="310" creationId="{00000000-0000-0000-0000-000000000000}"/>
          </ac:picMkLst>
        </pc:picChg>
      </pc:sldChg>
      <pc:sldChg chg="addSp delSp modSp mod">
        <pc:chgData name="Mike Dupin" userId="8ea5e918-cbdc-4aa3-b789-9a15b557e22a" providerId="ADAL" clId="{B87E7A73-C363-4A30-BDDD-F55327437E5E}" dt="2024-04-02T14:39:21.702" v="902" actId="113"/>
        <pc:sldMkLst>
          <pc:docMk/>
          <pc:sldMk cId="0" sldId="278"/>
        </pc:sldMkLst>
        <pc:spChg chg="mod">
          <ac:chgData name="Mike Dupin" userId="8ea5e918-cbdc-4aa3-b789-9a15b557e22a" providerId="ADAL" clId="{B87E7A73-C363-4A30-BDDD-F55327437E5E}" dt="2024-04-02T14:39:21.702" v="902" actId="113"/>
          <ac:spMkLst>
            <pc:docMk/>
            <pc:sldMk cId="0" sldId="278"/>
            <ac:spMk id="317" creationId="{00000000-0000-0000-0000-000000000000}"/>
          </ac:spMkLst>
        </pc:spChg>
        <pc:picChg chg="add del">
          <ac:chgData name="Mike Dupin" userId="8ea5e918-cbdc-4aa3-b789-9a15b557e22a" providerId="ADAL" clId="{B87E7A73-C363-4A30-BDDD-F55327437E5E}" dt="2024-04-02T14:38:10.016" v="855" actId="22"/>
          <ac:picMkLst>
            <pc:docMk/>
            <pc:sldMk cId="0" sldId="278"/>
            <ac:picMk id="3" creationId="{3999F220-A56D-B76D-F712-BD9CAD915DC0}"/>
          </ac:picMkLst>
        </pc:picChg>
        <pc:picChg chg="add del mod">
          <ac:chgData name="Mike Dupin" userId="8ea5e918-cbdc-4aa3-b789-9a15b557e22a" providerId="ADAL" clId="{B87E7A73-C363-4A30-BDDD-F55327437E5E}" dt="2024-04-02T14:38:18.119" v="860" actId="1076"/>
          <ac:picMkLst>
            <pc:docMk/>
            <pc:sldMk cId="0" sldId="278"/>
            <ac:picMk id="318" creationId="{00000000-0000-0000-0000-000000000000}"/>
          </ac:picMkLst>
        </pc:picChg>
      </pc:sldChg>
      <pc:sldChg chg="addSp modSp mod">
        <pc:chgData name="Mike Dupin" userId="8ea5e918-cbdc-4aa3-b789-9a15b557e22a" providerId="ADAL" clId="{B87E7A73-C363-4A30-BDDD-F55327437E5E}" dt="2024-04-02T22:59:31.975" v="1275" actId="27636"/>
        <pc:sldMkLst>
          <pc:docMk/>
          <pc:sldMk cId="0" sldId="279"/>
        </pc:sldMkLst>
        <pc:spChg chg="mod">
          <ac:chgData name="Mike Dupin" userId="8ea5e918-cbdc-4aa3-b789-9a15b557e22a" providerId="ADAL" clId="{B87E7A73-C363-4A30-BDDD-F55327437E5E}" dt="2024-04-02T22:59:31.975" v="1275" actId="27636"/>
          <ac:spMkLst>
            <pc:docMk/>
            <pc:sldMk cId="0" sldId="279"/>
            <ac:spMk id="2" creationId="{1ED392DE-AE2E-A9EF-70F3-8D968FA759D9}"/>
          </ac:spMkLst>
        </pc:spChg>
        <pc:spChg chg="mod">
          <ac:chgData name="Mike Dupin" userId="8ea5e918-cbdc-4aa3-b789-9a15b557e22a" providerId="ADAL" clId="{B87E7A73-C363-4A30-BDDD-F55327437E5E}" dt="2024-04-02T14:40:22.960" v="985" actId="20577"/>
          <ac:spMkLst>
            <pc:docMk/>
            <pc:sldMk cId="0" sldId="279"/>
            <ac:spMk id="3" creationId="{54882840-F34E-F0D9-37D7-FBDF7E99553B}"/>
          </ac:spMkLst>
        </pc:spChg>
        <pc:picChg chg="add mod">
          <ac:chgData name="Mike Dupin" userId="8ea5e918-cbdc-4aa3-b789-9a15b557e22a" providerId="ADAL" clId="{B87E7A73-C363-4A30-BDDD-F55327437E5E}" dt="2024-04-02T18:38:53.986" v="1081" actId="1076"/>
          <ac:picMkLst>
            <pc:docMk/>
            <pc:sldMk cId="0" sldId="279"/>
            <ac:picMk id="4" creationId="{A01F0A6A-AE78-A67D-C72D-787C2B1F825C}"/>
          </ac:picMkLst>
        </pc:picChg>
      </pc:sldChg>
      <pc:sldChg chg="modSp mod">
        <pc:chgData name="Mike Dupin" userId="8ea5e918-cbdc-4aa3-b789-9a15b557e22a" providerId="ADAL" clId="{B87E7A73-C363-4A30-BDDD-F55327437E5E}" dt="2024-04-02T14:42:02.348" v="1001" actId="20577"/>
        <pc:sldMkLst>
          <pc:docMk/>
          <pc:sldMk cId="0" sldId="280"/>
        </pc:sldMkLst>
        <pc:spChg chg="mod">
          <ac:chgData name="Mike Dupin" userId="8ea5e918-cbdc-4aa3-b789-9a15b557e22a" providerId="ADAL" clId="{B87E7A73-C363-4A30-BDDD-F55327437E5E}" dt="2024-04-02T14:40:41.728" v="989" actId="108"/>
          <ac:spMkLst>
            <pc:docMk/>
            <pc:sldMk cId="0" sldId="280"/>
            <ac:spMk id="333" creationId="{00000000-0000-0000-0000-000000000000}"/>
          </ac:spMkLst>
        </pc:spChg>
        <pc:spChg chg="mod">
          <ac:chgData name="Mike Dupin" userId="8ea5e918-cbdc-4aa3-b789-9a15b557e22a" providerId="ADAL" clId="{B87E7A73-C363-4A30-BDDD-F55327437E5E}" dt="2024-04-02T14:42:02.348" v="1001" actId="20577"/>
          <ac:spMkLst>
            <pc:docMk/>
            <pc:sldMk cId="0" sldId="280"/>
            <ac:spMk id="336" creationId="{00000000-0000-0000-0000-000000000000}"/>
          </ac:spMkLst>
        </pc:spChg>
        <pc:picChg chg="mod">
          <ac:chgData name="Mike Dupin" userId="8ea5e918-cbdc-4aa3-b789-9a15b557e22a" providerId="ADAL" clId="{B87E7A73-C363-4A30-BDDD-F55327437E5E}" dt="2024-04-02T14:41:39.722" v="993"/>
          <ac:picMkLst>
            <pc:docMk/>
            <pc:sldMk cId="0" sldId="280"/>
            <ac:picMk id="334" creationId="{00000000-0000-0000-0000-000000000000}"/>
          </ac:picMkLst>
        </pc:picChg>
      </pc:sldChg>
      <pc:sldChg chg="modSp mod">
        <pc:chgData name="Mike Dupin" userId="8ea5e918-cbdc-4aa3-b789-9a15b557e22a" providerId="ADAL" clId="{B87E7A73-C363-4A30-BDDD-F55327437E5E}" dt="2024-04-02T14:44:25.589" v="1018" actId="207"/>
        <pc:sldMkLst>
          <pc:docMk/>
          <pc:sldMk cId="0" sldId="281"/>
        </pc:sldMkLst>
        <pc:spChg chg="mod">
          <ac:chgData name="Mike Dupin" userId="8ea5e918-cbdc-4aa3-b789-9a15b557e22a" providerId="ADAL" clId="{B87E7A73-C363-4A30-BDDD-F55327437E5E}" dt="2024-04-02T14:44:25.589" v="1018" actId="207"/>
          <ac:spMkLst>
            <pc:docMk/>
            <pc:sldMk cId="0" sldId="281"/>
            <ac:spMk id="343" creationId="{00000000-0000-0000-0000-000000000000}"/>
          </ac:spMkLst>
        </pc:spChg>
      </pc:sldChg>
      <pc:sldChg chg="modSp mod">
        <pc:chgData name="Mike Dupin" userId="8ea5e918-cbdc-4aa3-b789-9a15b557e22a" providerId="ADAL" clId="{B87E7A73-C363-4A30-BDDD-F55327437E5E}" dt="2024-04-02T14:45:37.024" v="1032" actId="12"/>
        <pc:sldMkLst>
          <pc:docMk/>
          <pc:sldMk cId="0" sldId="282"/>
        </pc:sldMkLst>
        <pc:spChg chg="mod">
          <ac:chgData name="Mike Dupin" userId="8ea5e918-cbdc-4aa3-b789-9a15b557e22a" providerId="ADAL" clId="{B87E7A73-C363-4A30-BDDD-F55327437E5E}" dt="2024-04-02T14:45:37.024" v="1032" actId="12"/>
          <ac:spMkLst>
            <pc:docMk/>
            <pc:sldMk cId="0" sldId="282"/>
            <ac:spMk id="351" creationId="{00000000-0000-0000-0000-000000000000}"/>
          </ac:spMkLst>
        </pc:spChg>
      </pc:sldChg>
      <pc:sldChg chg="addSp modSp mod">
        <pc:chgData name="Mike Dupin" userId="8ea5e918-cbdc-4aa3-b789-9a15b557e22a" providerId="ADAL" clId="{B87E7A73-C363-4A30-BDDD-F55327437E5E}" dt="2024-04-02T22:59:37.670" v="1280"/>
        <pc:sldMkLst>
          <pc:docMk/>
          <pc:sldMk cId="0" sldId="283"/>
        </pc:sldMkLst>
        <pc:spChg chg="mod">
          <ac:chgData name="Mike Dupin" userId="8ea5e918-cbdc-4aa3-b789-9a15b557e22a" providerId="ADAL" clId="{B87E7A73-C363-4A30-BDDD-F55327437E5E}" dt="2024-04-02T22:59:37.670" v="1280"/>
          <ac:spMkLst>
            <pc:docMk/>
            <pc:sldMk cId="0" sldId="283"/>
            <ac:spMk id="2" creationId="{16383769-60C5-3F83-84C9-88B45FBBA691}"/>
          </ac:spMkLst>
        </pc:spChg>
        <pc:spChg chg="mod">
          <ac:chgData name="Mike Dupin" userId="8ea5e918-cbdc-4aa3-b789-9a15b557e22a" providerId="ADAL" clId="{B87E7A73-C363-4A30-BDDD-F55327437E5E}" dt="2024-04-02T18:37:52.310" v="1069" actId="20577"/>
          <ac:spMkLst>
            <pc:docMk/>
            <pc:sldMk cId="0" sldId="283"/>
            <ac:spMk id="3" creationId="{B55F8C05-1A12-AE3D-2A2C-3F1CF97C7B9C}"/>
          </ac:spMkLst>
        </pc:spChg>
        <pc:picChg chg="add mod">
          <ac:chgData name="Mike Dupin" userId="8ea5e918-cbdc-4aa3-b789-9a15b557e22a" providerId="ADAL" clId="{B87E7A73-C363-4A30-BDDD-F55327437E5E}" dt="2024-04-02T18:38:09.054" v="1072" actId="1076"/>
          <ac:picMkLst>
            <pc:docMk/>
            <pc:sldMk cId="0" sldId="283"/>
            <ac:picMk id="6" creationId="{DD5D6813-4C31-1896-B8D3-5B33FE020A71}"/>
          </ac:picMkLst>
        </pc:picChg>
        <pc:picChg chg="add mod">
          <ac:chgData name="Mike Dupin" userId="8ea5e918-cbdc-4aa3-b789-9a15b557e22a" providerId="ADAL" clId="{B87E7A73-C363-4A30-BDDD-F55327437E5E}" dt="2024-04-02T18:38:34.317" v="1077" actId="1076"/>
          <ac:picMkLst>
            <pc:docMk/>
            <pc:sldMk cId="0" sldId="283"/>
            <ac:picMk id="3074" creationId="{4804C40B-D69E-D16C-9B14-7888A0362F6F}"/>
          </ac:picMkLst>
        </pc:picChg>
      </pc:sldChg>
      <pc:sldChg chg="modSp mod">
        <pc:chgData name="Mike Dupin" userId="8ea5e918-cbdc-4aa3-b789-9a15b557e22a" providerId="ADAL" clId="{B87E7A73-C363-4A30-BDDD-F55327437E5E}" dt="2024-04-02T18:39:40.958" v="1094" actId="11"/>
        <pc:sldMkLst>
          <pc:docMk/>
          <pc:sldMk cId="0" sldId="285"/>
        </pc:sldMkLst>
        <pc:spChg chg="mod">
          <ac:chgData name="Mike Dupin" userId="8ea5e918-cbdc-4aa3-b789-9a15b557e22a" providerId="ADAL" clId="{B87E7A73-C363-4A30-BDDD-F55327437E5E}" dt="2024-04-02T18:39:40.958" v="1094" actId="11"/>
          <ac:spMkLst>
            <pc:docMk/>
            <pc:sldMk cId="0" sldId="285"/>
            <ac:spMk id="374" creationId="{00000000-0000-0000-0000-000000000000}"/>
          </ac:spMkLst>
        </pc:spChg>
      </pc:sldChg>
      <pc:sldChg chg="modSp mod">
        <pc:chgData name="Mike Dupin" userId="8ea5e918-cbdc-4aa3-b789-9a15b557e22a" providerId="ADAL" clId="{B87E7A73-C363-4A30-BDDD-F55327437E5E}" dt="2024-04-02T18:40:08.215" v="1099" actId="1076"/>
        <pc:sldMkLst>
          <pc:docMk/>
          <pc:sldMk cId="0" sldId="290"/>
        </pc:sldMkLst>
        <pc:picChg chg="mod">
          <ac:chgData name="Mike Dupin" userId="8ea5e918-cbdc-4aa3-b789-9a15b557e22a" providerId="ADAL" clId="{B87E7A73-C363-4A30-BDDD-F55327437E5E}" dt="2024-04-02T18:40:08.215" v="1099" actId="1076"/>
          <ac:picMkLst>
            <pc:docMk/>
            <pc:sldMk cId="0" sldId="290"/>
            <ac:picMk id="415" creationId="{00000000-0000-0000-0000-000000000000}"/>
          </ac:picMkLst>
        </pc:picChg>
      </pc:sldChg>
      <pc:sldChg chg="modSp mod">
        <pc:chgData name="Mike Dupin" userId="8ea5e918-cbdc-4aa3-b789-9a15b557e22a" providerId="ADAL" clId="{B87E7A73-C363-4A30-BDDD-F55327437E5E}" dt="2024-04-02T18:40:37.690" v="1104" actId="20577"/>
        <pc:sldMkLst>
          <pc:docMk/>
          <pc:sldMk cId="0" sldId="292"/>
        </pc:sldMkLst>
        <pc:spChg chg="mod">
          <ac:chgData name="Mike Dupin" userId="8ea5e918-cbdc-4aa3-b789-9a15b557e22a" providerId="ADAL" clId="{B87E7A73-C363-4A30-BDDD-F55327437E5E}" dt="2024-04-02T18:40:37.690" v="1104" actId="20577"/>
          <ac:spMkLst>
            <pc:docMk/>
            <pc:sldMk cId="0" sldId="292"/>
            <ac:spMk id="429" creationId="{00000000-0000-0000-0000-000000000000}"/>
          </ac:spMkLst>
        </pc:spChg>
        <pc:picChg chg="mod">
          <ac:chgData name="Mike Dupin" userId="8ea5e918-cbdc-4aa3-b789-9a15b557e22a" providerId="ADAL" clId="{B87E7A73-C363-4A30-BDDD-F55327437E5E}" dt="2024-04-02T18:40:19.663" v="1102" actId="1076"/>
          <ac:picMkLst>
            <pc:docMk/>
            <pc:sldMk cId="0" sldId="292"/>
            <ac:picMk id="430" creationId="{00000000-0000-0000-0000-000000000000}"/>
          </ac:picMkLst>
        </pc:picChg>
      </pc:sldChg>
      <pc:sldChg chg="modSp mod">
        <pc:chgData name="Mike Dupin" userId="8ea5e918-cbdc-4aa3-b789-9a15b557e22a" providerId="ADAL" clId="{B87E7A73-C363-4A30-BDDD-F55327437E5E}" dt="2024-04-02T14:39:45.788" v="944" actId="20577"/>
        <pc:sldMkLst>
          <pc:docMk/>
          <pc:sldMk cId="432905856" sldId="340"/>
        </pc:sldMkLst>
        <pc:spChg chg="mod">
          <ac:chgData name="Mike Dupin" userId="8ea5e918-cbdc-4aa3-b789-9a15b557e22a" providerId="ADAL" clId="{B87E7A73-C363-4A30-BDDD-F55327437E5E}" dt="2024-04-02T14:39:45.788" v="944" actId="20577"/>
          <ac:spMkLst>
            <pc:docMk/>
            <pc:sldMk cId="432905856" sldId="340"/>
            <ac:spMk id="13" creationId="{33F1158F-349A-A79B-23AB-E39A5D530A7C}"/>
          </ac:spMkLst>
        </pc:spChg>
      </pc:sldChg>
      <pc:sldChg chg="modSp mod">
        <pc:chgData name="Mike Dupin" userId="8ea5e918-cbdc-4aa3-b789-9a15b557e22a" providerId="ADAL" clId="{B87E7A73-C363-4A30-BDDD-F55327437E5E}" dt="2024-04-02T18:40:59.845" v="1117" actId="20577"/>
        <pc:sldMkLst>
          <pc:docMk/>
          <pc:sldMk cId="992778429" sldId="349"/>
        </pc:sldMkLst>
        <pc:spChg chg="mod">
          <ac:chgData name="Mike Dupin" userId="8ea5e918-cbdc-4aa3-b789-9a15b557e22a" providerId="ADAL" clId="{B87E7A73-C363-4A30-BDDD-F55327437E5E}" dt="2024-04-02T18:40:59.845" v="1117" actId="20577"/>
          <ac:spMkLst>
            <pc:docMk/>
            <pc:sldMk cId="992778429" sldId="349"/>
            <ac:spMk id="3" creationId="{6E0DA0CF-CED0-8A24-9F8C-37D6FF1D758A}"/>
          </ac:spMkLst>
        </pc:spChg>
      </pc:sldChg>
      <pc:sldChg chg="modSp mod">
        <pc:chgData name="Mike Dupin" userId="8ea5e918-cbdc-4aa3-b789-9a15b557e22a" providerId="ADAL" clId="{B87E7A73-C363-4A30-BDDD-F55327437E5E}" dt="2024-04-02T14:05:32.102" v="260" actId="313"/>
        <pc:sldMkLst>
          <pc:docMk/>
          <pc:sldMk cId="797277638" sldId="350"/>
        </pc:sldMkLst>
        <pc:spChg chg="mod">
          <ac:chgData name="Mike Dupin" userId="8ea5e918-cbdc-4aa3-b789-9a15b557e22a" providerId="ADAL" clId="{B87E7A73-C363-4A30-BDDD-F55327437E5E}" dt="2024-04-02T14:05:32.102" v="260" actId="313"/>
          <ac:spMkLst>
            <pc:docMk/>
            <pc:sldMk cId="797277638" sldId="350"/>
            <ac:spMk id="1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84f02f2e21_0_4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g184f02f2e21_0_4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cde15288e_0_19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cde15288e_0_19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8cde15288e_0_2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18cde15288e_0_2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8cde15288e_0_2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18cde15288e_0_2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8cde15288e_0_23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18cde15288e_0_23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8cde15288e_0_25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18cde15288e_0_25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8cde15288e_0_24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8cde15288e_0_24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9617c1012d_0_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29617c1012d_0_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1488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8cde15288e_0_27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cde15288e_0_27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8cde15288e_0_28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18cde15288e_0_28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8cde15288e_0_29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8cde15288e_0_29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8cde15288e_0_3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8cde15288e_0_3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8cde15288e_0_33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8cde15288e_0_33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8cde15288e_0_20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18cde15288e_0_20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2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243e2f801_0_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10243e2f801_0_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77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9194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51892" y="218948"/>
            <a:ext cx="9599400" cy="8787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2800" b="0" i="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490651" y="1817242"/>
            <a:ext cx="5203200" cy="28917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b="0" i="0">
                <a:solidFill>
                  <a:schemeClr val="dk1"/>
                </a:solidFill>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8"/>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53"/>
        <p:cNvGrpSpPr/>
        <p:nvPr/>
      </p:nvGrpSpPr>
      <p:grpSpPr>
        <a:xfrm>
          <a:off x="0" y="0"/>
          <a:ext cx="0" cy="0"/>
          <a:chOff x="0" y="0"/>
          <a:chExt cx="0" cy="0"/>
        </a:xfrm>
      </p:grpSpPr>
      <p:sp>
        <p:nvSpPr>
          <p:cNvPr id="54" name="Google Shape;54;p9"/>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40404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5" name="Google Shape;55;p9"/>
          <p:cNvSpPr txBox="1">
            <a:spLocks noGrp="1"/>
          </p:cNvSpPr>
          <p:nvPr>
            <p:ph type="title"/>
          </p:nvPr>
        </p:nvSpPr>
        <p:spPr>
          <a:xfrm>
            <a:off x="151892" y="218948"/>
            <a:ext cx="9599400" cy="8787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2800" b="0" i="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9"/>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151892" y="218948"/>
            <a:ext cx="9599400" cy="8787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2800" b="0" i="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726186" y="2207514"/>
            <a:ext cx="4829700" cy="39015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b="0" i="0">
                <a:solidFill>
                  <a:schemeClr val="dk1"/>
                </a:solidFill>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62" name="Google Shape;62;p10"/>
          <p:cNvSpPr txBox="1">
            <a:spLocks noGrp="1"/>
          </p:cNvSpPr>
          <p:nvPr>
            <p:ph type="body" idx="2"/>
          </p:nvPr>
        </p:nvSpPr>
        <p:spPr>
          <a:xfrm>
            <a:off x="6945630" y="2207514"/>
            <a:ext cx="4829700" cy="39015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400"/>
              <a:buNone/>
              <a:defRPr b="0" i="0">
                <a:solidFill>
                  <a:schemeClr val="dk1"/>
                </a:solidFill>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0"/>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6"/>
        <p:cNvGrpSpPr/>
        <p:nvPr/>
      </p:nvGrpSpPr>
      <p:grpSpPr>
        <a:xfrm>
          <a:off x="0" y="0"/>
          <a:ext cx="0" cy="0"/>
          <a:chOff x="0" y="0"/>
          <a:chExt cx="0" cy="0"/>
        </a:xfrm>
      </p:grpSpPr>
      <p:sp>
        <p:nvSpPr>
          <p:cNvPr id="67" name="Google Shape;67;p11"/>
          <p:cNvSpPr txBox="1">
            <a:spLocks noGrp="1"/>
          </p:cNvSpPr>
          <p:nvPr>
            <p:ph type="ctrTitle"/>
          </p:nvPr>
        </p:nvSpPr>
        <p:spPr>
          <a:xfrm>
            <a:off x="914400" y="2125980"/>
            <a:ext cx="10363200" cy="14403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11"/>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1"/>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1"/>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2"/>
        <p:cNvGrpSpPr/>
        <p:nvPr/>
      </p:nvGrpSpPr>
      <p:grpSpPr>
        <a:xfrm>
          <a:off x="0" y="0"/>
          <a:ext cx="0" cy="0"/>
          <a:chOff x="0" y="0"/>
          <a:chExt cx="0" cy="0"/>
        </a:xfrm>
      </p:grpSpPr>
      <p:sp>
        <p:nvSpPr>
          <p:cNvPr id="73" name="Google Shape;73;p12"/>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12"/>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2"/>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tandard Layout">
  <p:cSld name="Standard Layout">
    <p:spTree>
      <p:nvGrpSpPr>
        <p:cNvPr id="1" name="Shape 76"/>
        <p:cNvGrpSpPr/>
        <p:nvPr/>
      </p:nvGrpSpPr>
      <p:grpSpPr>
        <a:xfrm>
          <a:off x="0" y="0"/>
          <a:ext cx="0" cy="0"/>
          <a:chOff x="0" y="0"/>
          <a:chExt cx="0" cy="0"/>
        </a:xfrm>
      </p:grpSpPr>
      <p:sp>
        <p:nvSpPr>
          <p:cNvPr id="77" name="Google Shape;77;p13"/>
          <p:cNvSpPr txBox="1">
            <a:spLocks noGrp="1"/>
          </p:cNvSpPr>
          <p:nvPr>
            <p:ph type="sldNum" idx="12"/>
          </p:nvPr>
        </p:nvSpPr>
        <p:spPr>
          <a:xfrm>
            <a:off x="2330521" y="6476207"/>
            <a:ext cx="700800" cy="1230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800">
                <a:solidFill>
                  <a:schemeClr val="lt2"/>
                </a:solidFill>
                <a:latin typeface="Arial"/>
                <a:ea typeface="Arial"/>
                <a:cs typeface="Arial"/>
                <a:sym typeface="Arial"/>
              </a:defRPr>
            </a:lvl1pPr>
            <a:lvl2pPr marL="0" lvl="1" indent="0" algn="l" rtl="0">
              <a:spcBef>
                <a:spcPts val="0"/>
              </a:spcBef>
              <a:buNone/>
              <a:defRPr sz="800">
                <a:solidFill>
                  <a:schemeClr val="lt2"/>
                </a:solidFill>
                <a:latin typeface="Arial"/>
                <a:ea typeface="Arial"/>
                <a:cs typeface="Arial"/>
                <a:sym typeface="Arial"/>
              </a:defRPr>
            </a:lvl2pPr>
            <a:lvl3pPr marL="0" lvl="2" indent="0" algn="l" rtl="0">
              <a:spcBef>
                <a:spcPts val="0"/>
              </a:spcBef>
              <a:buNone/>
              <a:defRPr sz="800">
                <a:solidFill>
                  <a:schemeClr val="lt2"/>
                </a:solidFill>
                <a:latin typeface="Arial"/>
                <a:ea typeface="Arial"/>
                <a:cs typeface="Arial"/>
                <a:sym typeface="Arial"/>
              </a:defRPr>
            </a:lvl3pPr>
            <a:lvl4pPr marL="0" lvl="3" indent="0" algn="l" rtl="0">
              <a:spcBef>
                <a:spcPts val="0"/>
              </a:spcBef>
              <a:buNone/>
              <a:defRPr sz="800">
                <a:solidFill>
                  <a:schemeClr val="lt2"/>
                </a:solidFill>
                <a:latin typeface="Arial"/>
                <a:ea typeface="Arial"/>
                <a:cs typeface="Arial"/>
                <a:sym typeface="Arial"/>
              </a:defRPr>
            </a:lvl4pPr>
            <a:lvl5pPr marL="0" lvl="4" indent="0" algn="l" rtl="0">
              <a:spcBef>
                <a:spcPts val="0"/>
              </a:spcBef>
              <a:buNone/>
              <a:defRPr sz="800">
                <a:solidFill>
                  <a:schemeClr val="lt2"/>
                </a:solidFill>
                <a:latin typeface="Arial"/>
                <a:ea typeface="Arial"/>
                <a:cs typeface="Arial"/>
                <a:sym typeface="Arial"/>
              </a:defRPr>
            </a:lvl5pPr>
            <a:lvl6pPr marL="0" lvl="5" indent="0" algn="l" rtl="0">
              <a:spcBef>
                <a:spcPts val="0"/>
              </a:spcBef>
              <a:buNone/>
              <a:defRPr sz="800">
                <a:solidFill>
                  <a:schemeClr val="lt2"/>
                </a:solidFill>
                <a:latin typeface="Arial"/>
                <a:ea typeface="Arial"/>
                <a:cs typeface="Arial"/>
                <a:sym typeface="Arial"/>
              </a:defRPr>
            </a:lvl6pPr>
            <a:lvl7pPr marL="0" lvl="6" indent="0" algn="l" rtl="0">
              <a:spcBef>
                <a:spcPts val="0"/>
              </a:spcBef>
              <a:buNone/>
              <a:defRPr sz="800">
                <a:solidFill>
                  <a:schemeClr val="lt2"/>
                </a:solidFill>
                <a:latin typeface="Arial"/>
                <a:ea typeface="Arial"/>
                <a:cs typeface="Arial"/>
                <a:sym typeface="Arial"/>
              </a:defRPr>
            </a:lvl7pPr>
            <a:lvl8pPr marL="0" lvl="7" indent="0" algn="l" rtl="0">
              <a:spcBef>
                <a:spcPts val="0"/>
              </a:spcBef>
              <a:buNone/>
              <a:defRPr sz="800">
                <a:solidFill>
                  <a:schemeClr val="lt2"/>
                </a:solidFill>
                <a:latin typeface="Arial"/>
                <a:ea typeface="Arial"/>
                <a:cs typeface="Arial"/>
                <a:sym typeface="Arial"/>
              </a:defRPr>
            </a:lvl8pPr>
            <a:lvl9pPr marL="0" lvl="8" indent="0" algn="l" rtl="0">
              <a:spcBef>
                <a:spcPts val="0"/>
              </a:spcBef>
              <a:buNone/>
              <a:defRPr sz="800">
                <a:solidFill>
                  <a:schemeClr val="lt2"/>
                </a:solidFill>
                <a:latin typeface="Arial"/>
                <a:ea typeface="Arial"/>
                <a:cs typeface="Arial"/>
                <a:sym typeface="Arial"/>
              </a:defRPr>
            </a:lvl9pPr>
          </a:lstStyle>
          <a:p>
            <a:pPr marL="0" lvl="0" indent="0" algn="l" rtl="0">
              <a:spcBef>
                <a:spcPts val="0"/>
              </a:spcBef>
              <a:spcAft>
                <a:spcPts val="0"/>
              </a:spcAft>
              <a:buNone/>
            </a:pPr>
            <a:r>
              <a:rPr lang="en-US"/>
              <a:t>Page </a:t>
            </a:r>
            <a:fld id="{00000000-1234-1234-1234-123412341234}" type="slidenum">
              <a:rPr lang="en-US"/>
              <a:t>‹#›</a:t>
            </a:fld>
            <a:endParaRPr/>
          </a:p>
        </p:txBody>
      </p:sp>
      <p:sp>
        <p:nvSpPr>
          <p:cNvPr id="78" name="Google Shape;78;p13"/>
          <p:cNvSpPr txBox="1">
            <a:spLocks noGrp="1"/>
          </p:cNvSpPr>
          <p:nvPr>
            <p:ph type="ftr" idx="11"/>
          </p:nvPr>
        </p:nvSpPr>
        <p:spPr>
          <a:xfrm>
            <a:off x="336551" y="6476207"/>
            <a:ext cx="2013300" cy="1233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400"/>
              <a:buNone/>
              <a:defRPr sz="800">
                <a:solidFill>
                  <a:schemeClr val="accent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13"/>
          <p:cNvSpPr txBox="1">
            <a:spLocks noGrp="1"/>
          </p:cNvSpPr>
          <p:nvPr>
            <p:ph type="body" idx="1"/>
          </p:nvPr>
        </p:nvSpPr>
        <p:spPr>
          <a:xfrm>
            <a:off x="344073" y="1604433"/>
            <a:ext cx="11572800" cy="4235700"/>
          </a:xfrm>
          <a:prstGeom prst="rect">
            <a:avLst/>
          </a:prstGeom>
          <a:noFill/>
          <a:ln>
            <a:noFill/>
          </a:ln>
        </p:spPr>
        <p:txBody>
          <a:bodyPr spcFirstLastPara="1" wrap="square" lIns="0" tIns="0" rIns="0" bIns="0" anchor="t" anchorCtr="0">
            <a:noAutofit/>
          </a:bodyPr>
          <a:lstStyle>
            <a:lvl1pPr marL="457200" lvl="0" indent="-228600" algn="l" rtl="0">
              <a:spcBef>
                <a:spcPts val="700"/>
              </a:spcBef>
              <a:spcAft>
                <a:spcPts val="0"/>
              </a:spcAft>
              <a:buSzPts val="2400"/>
              <a:buNone/>
              <a:defRPr/>
            </a:lvl1pPr>
            <a:lvl2pPr marL="914400" lvl="1" indent="-228600" algn="l" rtl="0">
              <a:spcBef>
                <a:spcPts val="700"/>
              </a:spcBef>
              <a:spcAft>
                <a:spcPts val="0"/>
              </a:spcAft>
              <a:buSzPts val="2400"/>
              <a:buNone/>
              <a:defRPr/>
            </a:lvl2pPr>
            <a:lvl3pPr marL="1371600" lvl="2" indent="-228600" algn="l" rtl="0">
              <a:spcBef>
                <a:spcPts val="700"/>
              </a:spcBef>
              <a:spcAft>
                <a:spcPts val="0"/>
              </a:spcAft>
              <a:buSzPts val="2400"/>
              <a:buNone/>
              <a:defRPr/>
            </a:lvl3pPr>
            <a:lvl4pPr marL="1828800" lvl="3" indent="-228600" algn="l" rtl="0">
              <a:spcBef>
                <a:spcPts val="700"/>
              </a:spcBef>
              <a:spcAft>
                <a:spcPts val="0"/>
              </a:spcAft>
              <a:buSzPts val="2400"/>
              <a:buNone/>
              <a:defRPr/>
            </a:lvl4pPr>
            <a:lvl5pPr marL="2286000" lvl="4" indent="-228600" algn="l" rtl="0">
              <a:spcBef>
                <a:spcPts val="700"/>
              </a:spcBef>
              <a:spcAft>
                <a:spcPts val="0"/>
              </a:spcAft>
              <a:buSzPts val="2400"/>
              <a:buNone/>
              <a:defRPr/>
            </a:lvl5pPr>
            <a:lvl6pPr marL="2743200" lvl="5" indent="-228600" algn="l" rtl="0">
              <a:spcBef>
                <a:spcPts val="700"/>
              </a:spcBef>
              <a:spcAft>
                <a:spcPts val="0"/>
              </a:spcAft>
              <a:buSzPts val="2400"/>
              <a:buNone/>
              <a:defRPr/>
            </a:lvl6pPr>
            <a:lvl7pPr marL="3200400" lvl="6" indent="-228600" algn="l" rtl="0">
              <a:spcBef>
                <a:spcPts val="700"/>
              </a:spcBef>
              <a:spcAft>
                <a:spcPts val="0"/>
              </a:spcAft>
              <a:buSzPts val="2400"/>
              <a:buNone/>
              <a:defRPr/>
            </a:lvl7pPr>
            <a:lvl8pPr marL="3657600" lvl="7" indent="-228600" algn="l" rtl="0">
              <a:spcBef>
                <a:spcPts val="700"/>
              </a:spcBef>
              <a:spcAft>
                <a:spcPts val="0"/>
              </a:spcAft>
              <a:buClr>
                <a:schemeClr val="dk1"/>
              </a:buClr>
              <a:buSzPts val="2400"/>
              <a:buNone/>
              <a:defRPr/>
            </a:lvl8pPr>
            <a:lvl9pPr marL="4114800" lvl="8" indent="-228600" algn="l" rtl="0">
              <a:spcBef>
                <a:spcPts val="500"/>
              </a:spcBef>
              <a:spcAft>
                <a:spcPts val="0"/>
              </a:spcAft>
              <a:buClr>
                <a:schemeClr val="dk1"/>
              </a:buClr>
              <a:buSzPts val="2400"/>
              <a:buNone/>
              <a:defRPr/>
            </a:lvl9pPr>
          </a:lstStyle>
          <a:p>
            <a:endParaRPr/>
          </a:p>
        </p:txBody>
      </p:sp>
      <p:sp>
        <p:nvSpPr>
          <p:cNvPr id="80" name="Google Shape;80;p13"/>
          <p:cNvSpPr txBox="1">
            <a:spLocks noGrp="1"/>
          </p:cNvSpPr>
          <p:nvPr>
            <p:ph type="body" idx="2"/>
          </p:nvPr>
        </p:nvSpPr>
        <p:spPr>
          <a:xfrm>
            <a:off x="336551" y="306916"/>
            <a:ext cx="11529600" cy="492300"/>
          </a:xfrm>
          <a:prstGeom prst="rect">
            <a:avLst/>
          </a:prstGeom>
          <a:noFill/>
          <a:ln>
            <a:noFill/>
          </a:ln>
        </p:spPr>
        <p:txBody>
          <a:bodyPr spcFirstLastPara="1" wrap="square" lIns="0" tIns="0" rIns="0" bIns="0" anchor="t" anchorCtr="0">
            <a:noAutofit/>
          </a:bodyPr>
          <a:lstStyle>
            <a:lvl1pPr marL="457200" lvl="0" indent="-228600" algn="l" rtl="0">
              <a:spcBef>
                <a:spcPts val="700"/>
              </a:spcBef>
              <a:spcAft>
                <a:spcPts val="0"/>
              </a:spcAft>
              <a:buSzPts val="3200"/>
              <a:buFont typeface="Arial"/>
              <a:buNone/>
              <a:defRPr sz="3200">
                <a:solidFill>
                  <a:schemeClr val="dk2"/>
                </a:solidFill>
              </a:defRPr>
            </a:lvl1pPr>
            <a:lvl2pPr marL="914400" lvl="1" indent="-228600" algn="l" rtl="0">
              <a:spcBef>
                <a:spcPts val="700"/>
              </a:spcBef>
              <a:spcAft>
                <a:spcPts val="0"/>
              </a:spcAft>
              <a:buSzPts val="1900"/>
              <a:buFont typeface="Arial"/>
              <a:buNone/>
              <a:defRPr/>
            </a:lvl2pPr>
            <a:lvl3pPr marL="1371600" lvl="2" indent="-228600" algn="l" rtl="0">
              <a:spcBef>
                <a:spcPts val="700"/>
              </a:spcBef>
              <a:spcAft>
                <a:spcPts val="0"/>
              </a:spcAft>
              <a:buSzPts val="1700"/>
              <a:buFont typeface="Arial"/>
              <a:buNone/>
              <a:defRPr/>
            </a:lvl3pPr>
            <a:lvl4pPr marL="1828800" lvl="3" indent="-228600" algn="l" rtl="0">
              <a:spcBef>
                <a:spcPts val="700"/>
              </a:spcBef>
              <a:spcAft>
                <a:spcPts val="0"/>
              </a:spcAft>
              <a:buSzPts val="1600"/>
              <a:buFont typeface="Arial"/>
              <a:buNone/>
              <a:defRPr/>
            </a:lvl4pPr>
            <a:lvl5pPr marL="2286000" lvl="4" indent="-228600" algn="l" rtl="0">
              <a:spcBef>
                <a:spcPts val="700"/>
              </a:spcBef>
              <a:spcAft>
                <a:spcPts val="0"/>
              </a:spcAft>
              <a:buSzPts val="1300"/>
              <a:buFont typeface="Arial"/>
              <a:buNone/>
              <a:defRPr/>
            </a:lvl5pPr>
            <a:lvl6pPr marL="2743200" lvl="5" indent="-228600" algn="l" rtl="0">
              <a:spcBef>
                <a:spcPts val="700"/>
              </a:spcBef>
              <a:spcAft>
                <a:spcPts val="0"/>
              </a:spcAft>
              <a:buSzPts val="2400"/>
              <a:buNone/>
              <a:defRPr/>
            </a:lvl6pPr>
            <a:lvl7pPr marL="3200400" lvl="6" indent="-228600" algn="l" rtl="0">
              <a:spcBef>
                <a:spcPts val="700"/>
              </a:spcBef>
              <a:spcAft>
                <a:spcPts val="0"/>
              </a:spcAft>
              <a:buSzPts val="2400"/>
              <a:buNone/>
              <a:defRPr/>
            </a:lvl7pPr>
            <a:lvl8pPr marL="3657600" lvl="7" indent="-228600" algn="l" rtl="0">
              <a:spcBef>
                <a:spcPts val="700"/>
              </a:spcBef>
              <a:spcAft>
                <a:spcPts val="0"/>
              </a:spcAft>
              <a:buClr>
                <a:schemeClr val="dk1"/>
              </a:buClr>
              <a:buSzPts val="2400"/>
              <a:buNone/>
              <a:defRPr/>
            </a:lvl8pPr>
            <a:lvl9pPr marL="4114800" lvl="8" indent="-228600" algn="l" rtl="0">
              <a:spcBef>
                <a:spcPts val="500"/>
              </a:spcBef>
              <a:spcAft>
                <a:spcPts val="0"/>
              </a:spcAft>
              <a:buClr>
                <a:schemeClr val="dk1"/>
              </a:buClr>
              <a:buSzPts val="2400"/>
              <a:buNone/>
              <a:defRPr/>
            </a:lvl9pPr>
          </a:lstStyle>
          <a:p>
            <a:endParaRPr/>
          </a:p>
        </p:txBody>
      </p:sp>
      <p:sp>
        <p:nvSpPr>
          <p:cNvPr id="81" name="Google Shape;81;p13"/>
          <p:cNvSpPr txBox="1">
            <a:spLocks noGrp="1"/>
          </p:cNvSpPr>
          <p:nvPr>
            <p:ph type="body" idx="3"/>
          </p:nvPr>
        </p:nvSpPr>
        <p:spPr>
          <a:xfrm>
            <a:off x="336551" y="911155"/>
            <a:ext cx="11529600" cy="338400"/>
          </a:xfrm>
          <a:prstGeom prst="rect">
            <a:avLst/>
          </a:prstGeom>
          <a:noFill/>
          <a:ln>
            <a:noFill/>
          </a:ln>
        </p:spPr>
        <p:txBody>
          <a:bodyPr spcFirstLastPara="1" wrap="square" lIns="0" tIns="0" rIns="0" bIns="0" anchor="t" anchorCtr="0">
            <a:noAutofit/>
          </a:bodyPr>
          <a:lstStyle>
            <a:lvl1pPr marL="457200" lvl="0" indent="-228600" algn="l" rtl="0">
              <a:spcBef>
                <a:spcPts val="700"/>
              </a:spcBef>
              <a:spcAft>
                <a:spcPts val="0"/>
              </a:spcAft>
              <a:buSzPts val="2100"/>
              <a:buFont typeface="Arial"/>
              <a:buNone/>
              <a:defRPr sz="2100">
                <a:solidFill>
                  <a:schemeClr val="accent1"/>
                </a:solidFill>
              </a:defRPr>
            </a:lvl1pPr>
            <a:lvl2pPr marL="914400" lvl="1" indent="-228600" algn="l" rtl="0">
              <a:spcBef>
                <a:spcPts val="700"/>
              </a:spcBef>
              <a:spcAft>
                <a:spcPts val="0"/>
              </a:spcAft>
              <a:buSzPts val="1900"/>
              <a:buFont typeface="Arial"/>
              <a:buNone/>
              <a:defRPr/>
            </a:lvl2pPr>
            <a:lvl3pPr marL="1371600" lvl="2" indent="-228600" algn="l" rtl="0">
              <a:spcBef>
                <a:spcPts val="700"/>
              </a:spcBef>
              <a:spcAft>
                <a:spcPts val="0"/>
              </a:spcAft>
              <a:buSzPts val="1700"/>
              <a:buFont typeface="Arial"/>
              <a:buNone/>
              <a:defRPr/>
            </a:lvl3pPr>
            <a:lvl4pPr marL="1828800" lvl="3" indent="-228600" algn="l" rtl="0">
              <a:spcBef>
                <a:spcPts val="700"/>
              </a:spcBef>
              <a:spcAft>
                <a:spcPts val="0"/>
              </a:spcAft>
              <a:buSzPts val="1600"/>
              <a:buFont typeface="Arial"/>
              <a:buNone/>
              <a:defRPr/>
            </a:lvl4pPr>
            <a:lvl5pPr marL="2286000" lvl="4" indent="-228600" algn="l" rtl="0">
              <a:spcBef>
                <a:spcPts val="700"/>
              </a:spcBef>
              <a:spcAft>
                <a:spcPts val="0"/>
              </a:spcAft>
              <a:buSzPts val="1300"/>
              <a:buFont typeface="Arial"/>
              <a:buNone/>
              <a:defRPr/>
            </a:lvl5pPr>
            <a:lvl6pPr marL="2743200" lvl="5" indent="-228600" algn="l" rtl="0">
              <a:spcBef>
                <a:spcPts val="700"/>
              </a:spcBef>
              <a:spcAft>
                <a:spcPts val="0"/>
              </a:spcAft>
              <a:buSzPts val="2400"/>
              <a:buNone/>
              <a:defRPr/>
            </a:lvl6pPr>
            <a:lvl7pPr marL="3200400" lvl="6" indent="-228600" algn="l" rtl="0">
              <a:spcBef>
                <a:spcPts val="700"/>
              </a:spcBef>
              <a:spcAft>
                <a:spcPts val="0"/>
              </a:spcAft>
              <a:buSzPts val="2400"/>
              <a:buNone/>
              <a:defRPr/>
            </a:lvl7pPr>
            <a:lvl8pPr marL="3657600" lvl="7" indent="-228600" algn="l" rtl="0">
              <a:spcBef>
                <a:spcPts val="700"/>
              </a:spcBef>
              <a:spcAft>
                <a:spcPts val="0"/>
              </a:spcAft>
              <a:buClr>
                <a:schemeClr val="dk1"/>
              </a:buClr>
              <a:buSzPts val="2400"/>
              <a:buNone/>
              <a:defRPr/>
            </a:lvl8pPr>
            <a:lvl9pPr marL="4114800" lvl="8" indent="-228600" algn="l" rtl="0">
              <a:spcBef>
                <a:spcPts val="500"/>
              </a:spcBef>
              <a:spcAft>
                <a:spcPts val="0"/>
              </a:spcAft>
              <a:buClr>
                <a:schemeClr val="dk1"/>
              </a:buClr>
              <a:buSzPts val="2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column comparison">
  <p:cSld name="Two-column comparison">
    <p:spTree>
      <p:nvGrpSpPr>
        <p:cNvPr id="1" name="Shape 82"/>
        <p:cNvGrpSpPr/>
        <p:nvPr/>
      </p:nvGrpSpPr>
      <p:grpSpPr>
        <a:xfrm>
          <a:off x="0" y="0"/>
          <a:ext cx="0" cy="0"/>
          <a:chOff x="0" y="0"/>
          <a:chExt cx="0" cy="0"/>
        </a:xfrm>
      </p:grpSpPr>
      <p:sp>
        <p:nvSpPr>
          <p:cNvPr id="83" name="Google Shape;83;p14"/>
          <p:cNvSpPr txBox="1">
            <a:spLocks noGrp="1"/>
          </p:cNvSpPr>
          <p:nvPr>
            <p:ph type="body" idx="1"/>
          </p:nvPr>
        </p:nvSpPr>
        <p:spPr>
          <a:xfrm>
            <a:off x="6353292" y="1604435"/>
            <a:ext cx="5563500" cy="3650700"/>
          </a:xfrm>
          <a:prstGeom prst="rect">
            <a:avLst/>
          </a:prstGeom>
          <a:noFill/>
          <a:ln>
            <a:noFill/>
          </a:ln>
        </p:spPr>
        <p:txBody>
          <a:bodyPr spcFirstLastPara="1" wrap="square" lIns="0" tIns="0" rIns="0" bIns="0" anchor="t" anchorCtr="0">
            <a:noAutofit/>
          </a:bodyPr>
          <a:lstStyle>
            <a:lvl1pPr marL="457200" lvl="0" indent="-228600" algn="l" rtl="0">
              <a:spcBef>
                <a:spcPts val="700"/>
              </a:spcBef>
              <a:spcAft>
                <a:spcPts val="0"/>
              </a:spcAft>
              <a:buSzPts val="2400"/>
              <a:buNone/>
              <a:defRPr/>
            </a:lvl1pPr>
            <a:lvl2pPr marL="914400" lvl="1" indent="-228600" algn="l" rtl="0">
              <a:spcBef>
                <a:spcPts val="700"/>
              </a:spcBef>
              <a:spcAft>
                <a:spcPts val="0"/>
              </a:spcAft>
              <a:buSzPts val="2400"/>
              <a:buNone/>
              <a:defRPr/>
            </a:lvl2pPr>
            <a:lvl3pPr marL="1371600" lvl="2" indent="-228600" algn="l" rtl="0">
              <a:spcBef>
                <a:spcPts val="700"/>
              </a:spcBef>
              <a:spcAft>
                <a:spcPts val="0"/>
              </a:spcAft>
              <a:buSzPts val="2400"/>
              <a:buNone/>
              <a:defRPr/>
            </a:lvl3pPr>
            <a:lvl4pPr marL="1828800" lvl="3" indent="-228600" algn="l" rtl="0">
              <a:spcBef>
                <a:spcPts val="700"/>
              </a:spcBef>
              <a:spcAft>
                <a:spcPts val="0"/>
              </a:spcAft>
              <a:buSzPts val="2400"/>
              <a:buNone/>
              <a:defRPr/>
            </a:lvl4pPr>
            <a:lvl5pPr marL="2286000" lvl="4" indent="-228600" algn="l" rtl="0">
              <a:spcBef>
                <a:spcPts val="700"/>
              </a:spcBef>
              <a:spcAft>
                <a:spcPts val="0"/>
              </a:spcAft>
              <a:buSzPts val="2400"/>
              <a:buNone/>
              <a:defRPr/>
            </a:lvl5pPr>
            <a:lvl6pPr marL="2743200" lvl="5" indent="-228600" algn="l" rtl="0">
              <a:spcBef>
                <a:spcPts val="700"/>
              </a:spcBef>
              <a:spcAft>
                <a:spcPts val="0"/>
              </a:spcAft>
              <a:buSzPts val="2400"/>
              <a:buNone/>
              <a:defRPr/>
            </a:lvl6pPr>
            <a:lvl7pPr marL="3200400" lvl="6" indent="-228600" algn="l" rtl="0">
              <a:spcBef>
                <a:spcPts val="700"/>
              </a:spcBef>
              <a:spcAft>
                <a:spcPts val="0"/>
              </a:spcAft>
              <a:buSzPts val="2400"/>
              <a:buNone/>
              <a:defRPr/>
            </a:lvl7pPr>
            <a:lvl8pPr marL="3657600" lvl="7" indent="-228600" algn="l" rtl="0">
              <a:spcBef>
                <a:spcPts val="700"/>
              </a:spcBef>
              <a:spcAft>
                <a:spcPts val="0"/>
              </a:spcAft>
              <a:buClr>
                <a:schemeClr val="dk1"/>
              </a:buClr>
              <a:buSzPts val="2400"/>
              <a:buNone/>
              <a:defRPr/>
            </a:lvl8pPr>
            <a:lvl9pPr marL="4114800" lvl="8" indent="-228600" algn="l" rtl="0">
              <a:spcBef>
                <a:spcPts val="500"/>
              </a:spcBef>
              <a:spcAft>
                <a:spcPts val="0"/>
              </a:spcAft>
              <a:buClr>
                <a:schemeClr val="dk1"/>
              </a:buClr>
              <a:buSzPts val="2400"/>
              <a:buNone/>
              <a:defRPr/>
            </a:lvl9pPr>
          </a:lstStyle>
          <a:p>
            <a:endParaRPr/>
          </a:p>
        </p:txBody>
      </p:sp>
      <p:sp>
        <p:nvSpPr>
          <p:cNvPr id="84" name="Google Shape;84;p14"/>
          <p:cNvSpPr txBox="1">
            <a:spLocks noGrp="1"/>
          </p:cNvSpPr>
          <p:nvPr>
            <p:ph type="body" idx="2"/>
          </p:nvPr>
        </p:nvSpPr>
        <p:spPr>
          <a:xfrm>
            <a:off x="6388102" y="5421736"/>
            <a:ext cx="5467200" cy="164100"/>
          </a:xfrm>
          <a:prstGeom prst="rect">
            <a:avLst/>
          </a:prstGeom>
          <a:noFill/>
          <a:ln>
            <a:noFill/>
          </a:ln>
        </p:spPr>
        <p:txBody>
          <a:bodyPr spcFirstLastPara="1" wrap="square" lIns="0" tIns="0" rIns="0" bIns="0" anchor="b" anchorCtr="0">
            <a:noAutofit/>
          </a:bodyPr>
          <a:lstStyle>
            <a:lvl1pPr marL="457200" lvl="0" indent="-228600" algn="l" rtl="0">
              <a:spcBef>
                <a:spcPts val="700"/>
              </a:spcBef>
              <a:spcAft>
                <a:spcPts val="0"/>
              </a:spcAft>
              <a:buSzPts val="1100"/>
              <a:buNone/>
              <a:defRPr sz="1100">
                <a:solidFill>
                  <a:srgbClr val="8E8F93"/>
                </a:solidFill>
              </a:defRPr>
            </a:lvl1pPr>
            <a:lvl2pPr marL="914400" lvl="1" indent="-228600" algn="l" rtl="0">
              <a:spcBef>
                <a:spcPts val="700"/>
              </a:spcBef>
              <a:spcAft>
                <a:spcPts val="0"/>
              </a:spcAft>
              <a:buSzPts val="2400"/>
              <a:buNone/>
              <a:defRPr/>
            </a:lvl2pPr>
            <a:lvl3pPr marL="1371600" lvl="2" indent="-228600" algn="l" rtl="0">
              <a:spcBef>
                <a:spcPts val="700"/>
              </a:spcBef>
              <a:spcAft>
                <a:spcPts val="0"/>
              </a:spcAft>
              <a:buSzPts val="2400"/>
              <a:buNone/>
              <a:defRPr/>
            </a:lvl3pPr>
            <a:lvl4pPr marL="1828800" lvl="3" indent="-228600" algn="l" rtl="0">
              <a:spcBef>
                <a:spcPts val="700"/>
              </a:spcBef>
              <a:spcAft>
                <a:spcPts val="0"/>
              </a:spcAft>
              <a:buSzPts val="2400"/>
              <a:buNone/>
              <a:defRPr/>
            </a:lvl4pPr>
            <a:lvl5pPr marL="2286000" lvl="4" indent="-228600" algn="l" rtl="0">
              <a:spcBef>
                <a:spcPts val="700"/>
              </a:spcBef>
              <a:spcAft>
                <a:spcPts val="0"/>
              </a:spcAft>
              <a:buSzPts val="2400"/>
              <a:buNone/>
              <a:defRPr/>
            </a:lvl5pPr>
            <a:lvl6pPr marL="2743200" lvl="5" indent="-228600" algn="l" rtl="0">
              <a:spcBef>
                <a:spcPts val="700"/>
              </a:spcBef>
              <a:spcAft>
                <a:spcPts val="0"/>
              </a:spcAft>
              <a:buSzPts val="2400"/>
              <a:buNone/>
              <a:defRPr/>
            </a:lvl6pPr>
            <a:lvl7pPr marL="3200400" lvl="6" indent="-228600" algn="l" rtl="0">
              <a:spcBef>
                <a:spcPts val="700"/>
              </a:spcBef>
              <a:spcAft>
                <a:spcPts val="0"/>
              </a:spcAft>
              <a:buSzPts val="2400"/>
              <a:buNone/>
              <a:defRPr/>
            </a:lvl7pPr>
            <a:lvl8pPr marL="3657600" lvl="7" indent="-228600" algn="l" rtl="0">
              <a:spcBef>
                <a:spcPts val="700"/>
              </a:spcBef>
              <a:spcAft>
                <a:spcPts val="0"/>
              </a:spcAft>
              <a:buClr>
                <a:schemeClr val="dk1"/>
              </a:buClr>
              <a:buSzPts val="2400"/>
              <a:buNone/>
              <a:defRPr/>
            </a:lvl8pPr>
            <a:lvl9pPr marL="4114800" lvl="8" indent="-228600" algn="l" rtl="0">
              <a:spcBef>
                <a:spcPts val="500"/>
              </a:spcBef>
              <a:spcAft>
                <a:spcPts val="0"/>
              </a:spcAft>
              <a:buClr>
                <a:schemeClr val="dk1"/>
              </a:buClr>
              <a:buSzPts val="2400"/>
              <a:buNone/>
              <a:defRPr/>
            </a:lvl9pPr>
          </a:lstStyle>
          <a:p>
            <a:endParaRPr/>
          </a:p>
        </p:txBody>
      </p:sp>
      <p:sp>
        <p:nvSpPr>
          <p:cNvPr id="85" name="Google Shape;85;p14"/>
          <p:cNvSpPr txBox="1">
            <a:spLocks noGrp="1"/>
          </p:cNvSpPr>
          <p:nvPr>
            <p:ph type="body" idx="3"/>
          </p:nvPr>
        </p:nvSpPr>
        <p:spPr>
          <a:xfrm>
            <a:off x="336552" y="5421736"/>
            <a:ext cx="5571300" cy="164100"/>
          </a:xfrm>
          <a:prstGeom prst="rect">
            <a:avLst/>
          </a:prstGeom>
          <a:noFill/>
          <a:ln>
            <a:noFill/>
          </a:ln>
        </p:spPr>
        <p:txBody>
          <a:bodyPr spcFirstLastPara="1" wrap="square" lIns="0" tIns="0" rIns="0" bIns="0" anchor="b" anchorCtr="0">
            <a:noAutofit/>
          </a:bodyPr>
          <a:lstStyle>
            <a:lvl1pPr marL="457200" lvl="0" indent="-228600" algn="l" rtl="0">
              <a:spcBef>
                <a:spcPts val="700"/>
              </a:spcBef>
              <a:spcAft>
                <a:spcPts val="0"/>
              </a:spcAft>
              <a:buSzPts val="1100"/>
              <a:buNone/>
              <a:defRPr sz="1100">
                <a:solidFill>
                  <a:srgbClr val="8E8F93"/>
                </a:solidFill>
              </a:defRPr>
            </a:lvl1pPr>
            <a:lvl2pPr marL="914400" lvl="1" indent="-228600" algn="l" rtl="0">
              <a:spcBef>
                <a:spcPts val="700"/>
              </a:spcBef>
              <a:spcAft>
                <a:spcPts val="0"/>
              </a:spcAft>
              <a:buSzPts val="2400"/>
              <a:buNone/>
              <a:defRPr/>
            </a:lvl2pPr>
            <a:lvl3pPr marL="1371600" lvl="2" indent="-228600" algn="l" rtl="0">
              <a:spcBef>
                <a:spcPts val="700"/>
              </a:spcBef>
              <a:spcAft>
                <a:spcPts val="0"/>
              </a:spcAft>
              <a:buSzPts val="2400"/>
              <a:buNone/>
              <a:defRPr/>
            </a:lvl3pPr>
            <a:lvl4pPr marL="1828800" lvl="3" indent="-228600" algn="l" rtl="0">
              <a:spcBef>
                <a:spcPts val="700"/>
              </a:spcBef>
              <a:spcAft>
                <a:spcPts val="0"/>
              </a:spcAft>
              <a:buSzPts val="2400"/>
              <a:buNone/>
              <a:defRPr/>
            </a:lvl4pPr>
            <a:lvl5pPr marL="2286000" lvl="4" indent="-228600" algn="l" rtl="0">
              <a:spcBef>
                <a:spcPts val="700"/>
              </a:spcBef>
              <a:spcAft>
                <a:spcPts val="0"/>
              </a:spcAft>
              <a:buSzPts val="2400"/>
              <a:buNone/>
              <a:defRPr/>
            </a:lvl5pPr>
            <a:lvl6pPr marL="2743200" lvl="5" indent="-228600" algn="l" rtl="0">
              <a:spcBef>
                <a:spcPts val="700"/>
              </a:spcBef>
              <a:spcAft>
                <a:spcPts val="0"/>
              </a:spcAft>
              <a:buSzPts val="2400"/>
              <a:buNone/>
              <a:defRPr/>
            </a:lvl6pPr>
            <a:lvl7pPr marL="3200400" lvl="6" indent="-228600" algn="l" rtl="0">
              <a:spcBef>
                <a:spcPts val="700"/>
              </a:spcBef>
              <a:spcAft>
                <a:spcPts val="0"/>
              </a:spcAft>
              <a:buSzPts val="2400"/>
              <a:buNone/>
              <a:defRPr/>
            </a:lvl7pPr>
            <a:lvl8pPr marL="3657600" lvl="7" indent="-228600" algn="l" rtl="0">
              <a:spcBef>
                <a:spcPts val="700"/>
              </a:spcBef>
              <a:spcAft>
                <a:spcPts val="0"/>
              </a:spcAft>
              <a:buClr>
                <a:schemeClr val="dk1"/>
              </a:buClr>
              <a:buSzPts val="2400"/>
              <a:buNone/>
              <a:defRPr/>
            </a:lvl8pPr>
            <a:lvl9pPr marL="4114800" lvl="8" indent="-228600" algn="l" rtl="0">
              <a:spcBef>
                <a:spcPts val="500"/>
              </a:spcBef>
              <a:spcAft>
                <a:spcPts val="0"/>
              </a:spcAft>
              <a:buClr>
                <a:schemeClr val="dk1"/>
              </a:buClr>
              <a:buSzPts val="2400"/>
              <a:buNone/>
              <a:defRPr/>
            </a:lvl9pPr>
          </a:lstStyle>
          <a:p>
            <a:endParaRPr/>
          </a:p>
        </p:txBody>
      </p:sp>
      <p:cxnSp>
        <p:nvCxnSpPr>
          <p:cNvPr id="86" name="Google Shape;86;p14"/>
          <p:cNvCxnSpPr/>
          <p:nvPr/>
        </p:nvCxnSpPr>
        <p:spPr>
          <a:xfrm>
            <a:off x="6066291" y="1604433"/>
            <a:ext cx="0" cy="3981600"/>
          </a:xfrm>
          <a:prstGeom prst="straightConnector1">
            <a:avLst/>
          </a:prstGeom>
          <a:noFill/>
          <a:ln w="9525" cap="rnd" cmpd="sng">
            <a:solidFill>
              <a:schemeClr val="accent2"/>
            </a:solidFill>
            <a:prstDash val="solid"/>
            <a:round/>
            <a:headEnd type="none" w="sm" len="sm"/>
            <a:tailEnd type="none" w="sm" len="sm"/>
          </a:ln>
        </p:spPr>
      </p:cxnSp>
      <p:sp>
        <p:nvSpPr>
          <p:cNvPr id="87" name="Google Shape;87;p14"/>
          <p:cNvSpPr txBox="1">
            <a:spLocks noGrp="1"/>
          </p:cNvSpPr>
          <p:nvPr>
            <p:ph type="body" idx="4"/>
          </p:nvPr>
        </p:nvSpPr>
        <p:spPr>
          <a:xfrm>
            <a:off x="322537" y="1604436"/>
            <a:ext cx="5571300" cy="3650700"/>
          </a:xfrm>
          <a:prstGeom prst="rect">
            <a:avLst/>
          </a:prstGeom>
          <a:noFill/>
          <a:ln>
            <a:noFill/>
          </a:ln>
        </p:spPr>
        <p:txBody>
          <a:bodyPr spcFirstLastPara="1" wrap="square" lIns="0" tIns="0" rIns="0" bIns="0" anchor="t" anchorCtr="0">
            <a:noAutofit/>
          </a:bodyPr>
          <a:lstStyle>
            <a:lvl1pPr marL="457200" lvl="0" indent="-228600" algn="l" rtl="0">
              <a:spcBef>
                <a:spcPts val="700"/>
              </a:spcBef>
              <a:spcAft>
                <a:spcPts val="0"/>
              </a:spcAft>
              <a:buSzPts val="2400"/>
              <a:buNone/>
              <a:defRPr/>
            </a:lvl1pPr>
            <a:lvl2pPr marL="914400" lvl="1" indent="-228600" algn="l" rtl="0">
              <a:spcBef>
                <a:spcPts val="700"/>
              </a:spcBef>
              <a:spcAft>
                <a:spcPts val="0"/>
              </a:spcAft>
              <a:buSzPts val="2400"/>
              <a:buNone/>
              <a:defRPr/>
            </a:lvl2pPr>
            <a:lvl3pPr marL="1371600" lvl="2" indent="-228600" algn="l" rtl="0">
              <a:spcBef>
                <a:spcPts val="700"/>
              </a:spcBef>
              <a:spcAft>
                <a:spcPts val="0"/>
              </a:spcAft>
              <a:buSzPts val="2400"/>
              <a:buNone/>
              <a:defRPr/>
            </a:lvl3pPr>
            <a:lvl4pPr marL="1828800" lvl="3" indent="-228600" algn="l" rtl="0">
              <a:spcBef>
                <a:spcPts val="700"/>
              </a:spcBef>
              <a:spcAft>
                <a:spcPts val="0"/>
              </a:spcAft>
              <a:buSzPts val="2400"/>
              <a:buNone/>
              <a:defRPr/>
            </a:lvl4pPr>
            <a:lvl5pPr marL="2286000" lvl="4" indent="-228600" algn="l" rtl="0">
              <a:spcBef>
                <a:spcPts val="700"/>
              </a:spcBef>
              <a:spcAft>
                <a:spcPts val="0"/>
              </a:spcAft>
              <a:buSzPts val="2400"/>
              <a:buNone/>
              <a:defRPr/>
            </a:lvl5pPr>
            <a:lvl6pPr marL="2743200" lvl="5" indent="-228600" algn="l" rtl="0">
              <a:spcBef>
                <a:spcPts val="700"/>
              </a:spcBef>
              <a:spcAft>
                <a:spcPts val="0"/>
              </a:spcAft>
              <a:buSzPts val="2400"/>
              <a:buNone/>
              <a:defRPr/>
            </a:lvl6pPr>
            <a:lvl7pPr marL="3200400" lvl="6" indent="-228600" algn="l" rtl="0">
              <a:spcBef>
                <a:spcPts val="700"/>
              </a:spcBef>
              <a:spcAft>
                <a:spcPts val="0"/>
              </a:spcAft>
              <a:buSzPts val="2400"/>
              <a:buNone/>
              <a:defRPr/>
            </a:lvl7pPr>
            <a:lvl8pPr marL="3657600" lvl="7" indent="-228600" algn="l" rtl="0">
              <a:spcBef>
                <a:spcPts val="700"/>
              </a:spcBef>
              <a:spcAft>
                <a:spcPts val="0"/>
              </a:spcAft>
              <a:buClr>
                <a:schemeClr val="dk1"/>
              </a:buClr>
              <a:buSzPts val="2400"/>
              <a:buNone/>
              <a:defRPr/>
            </a:lvl8pPr>
            <a:lvl9pPr marL="4114800" lvl="8" indent="-228600" algn="l" rtl="0">
              <a:spcBef>
                <a:spcPts val="500"/>
              </a:spcBef>
              <a:spcAft>
                <a:spcPts val="0"/>
              </a:spcAft>
              <a:buClr>
                <a:schemeClr val="dk1"/>
              </a:buClr>
              <a:buSzPts val="2400"/>
              <a:buNone/>
              <a:defRPr/>
            </a:lvl9pPr>
          </a:lstStyle>
          <a:p>
            <a:endParaRPr/>
          </a:p>
        </p:txBody>
      </p:sp>
      <p:sp>
        <p:nvSpPr>
          <p:cNvPr id="88" name="Google Shape;88;p14"/>
          <p:cNvSpPr txBox="1">
            <a:spLocks noGrp="1"/>
          </p:cNvSpPr>
          <p:nvPr>
            <p:ph type="sldNum" idx="12"/>
          </p:nvPr>
        </p:nvSpPr>
        <p:spPr>
          <a:xfrm>
            <a:off x="2330521" y="6476207"/>
            <a:ext cx="700800" cy="1230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800">
                <a:solidFill>
                  <a:schemeClr val="lt2"/>
                </a:solidFill>
                <a:latin typeface="Arial"/>
                <a:ea typeface="Arial"/>
                <a:cs typeface="Arial"/>
                <a:sym typeface="Arial"/>
              </a:defRPr>
            </a:lvl1pPr>
            <a:lvl2pPr marL="0" lvl="1" indent="0" algn="l" rtl="0">
              <a:spcBef>
                <a:spcPts val="0"/>
              </a:spcBef>
              <a:buNone/>
              <a:defRPr sz="800">
                <a:solidFill>
                  <a:schemeClr val="lt2"/>
                </a:solidFill>
                <a:latin typeface="Arial"/>
                <a:ea typeface="Arial"/>
                <a:cs typeface="Arial"/>
                <a:sym typeface="Arial"/>
              </a:defRPr>
            </a:lvl2pPr>
            <a:lvl3pPr marL="0" lvl="2" indent="0" algn="l" rtl="0">
              <a:spcBef>
                <a:spcPts val="0"/>
              </a:spcBef>
              <a:buNone/>
              <a:defRPr sz="800">
                <a:solidFill>
                  <a:schemeClr val="lt2"/>
                </a:solidFill>
                <a:latin typeface="Arial"/>
                <a:ea typeface="Arial"/>
                <a:cs typeface="Arial"/>
                <a:sym typeface="Arial"/>
              </a:defRPr>
            </a:lvl3pPr>
            <a:lvl4pPr marL="0" lvl="3" indent="0" algn="l" rtl="0">
              <a:spcBef>
                <a:spcPts val="0"/>
              </a:spcBef>
              <a:buNone/>
              <a:defRPr sz="800">
                <a:solidFill>
                  <a:schemeClr val="lt2"/>
                </a:solidFill>
                <a:latin typeface="Arial"/>
                <a:ea typeface="Arial"/>
                <a:cs typeface="Arial"/>
                <a:sym typeface="Arial"/>
              </a:defRPr>
            </a:lvl4pPr>
            <a:lvl5pPr marL="0" lvl="4" indent="0" algn="l" rtl="0">
              <a:spcBef>
                <a:spcPts val="0"/>
              </a:spcBef>
              <a:buNone/>
              <a:defRPr sz="800">
                <a:solidFill>
                  <a:schemeClr val="lt2"/>
                </a:solidFill>
                <a:latin typeface="Arial"/>
                <a:ea typeface="Arial"/>
                <a:cs typeface="Arial"/>
                <a:sym typeface="Arial"/>
              </a:defRPr>
            </a:lvl5pPr>
            <a:lvl6pPr marL="0" lvl="5" indent="0" algn="l" rtl="0">
              <a:spcBef>
                <a:spcPts val="0"/>
              </a:spcBef>
              <a:buNone/>
              <a:defRPr sz="800">
                <a:solidFill>
                  <a:schemeClr val="lt2"/>
                </a:solidFill>
                <a:latin typeface="Arial"/>
                <a:ea typeface="Arial"/>
                <a:cs typeface="Arial"/>
                <a:sym typeface="Arial"/>
              </a:defRPr>
            </a:lvl6pPr>
            <a:lvl7pPr marL="0" lvl="6" indent="0" algn="l" rtl="0">
              <a:spcBef>
                <a:spcPts val="0"/>
              </a:spcBef>
              <a:buNone/>
              <a:defRPr sz="800">
                <a:solidFill>
                  <a:schemeClr val="lt2"/>
                </a:solidFill>
                <a:latin typeface="Arial"/>
                <a:ea typeface="Arial"/>
                <a:cs typeface="Arial"/>
                <a:sym typeface="Arial"/>
              </a:defRPr>
            </a:lvl7pPr>
            <a:lvl8pPr marL="0" lvl="7" indent="0" algn="l" rtl="0">
              <a:spcBef>
                <a:spcPts val="0"/>
              </a:spcBef>
              <a:buNone/>
              <a:defRPr sz="800">
                <a:solidFill>
                  <a:schemeClr val="lt2"/>
                </a:solidFill>
                <a:latin typeface="Arial"/>
                <a:ea typeface="Arial"/>
                <a:cs typeface="Arial"/>
                <a:sym typeface="Arial"/>
              </a:defRPr>
            </a:lvl8pPr>
            <a:lvl9pPr marL="0" lvl="8" indent="0" algn="l" rtl="0">
              <a:spcBef>
                <a:spcPts val="0"/>
              </a:spcBef>
              <a:buNone/>
              <a:defRPr sz="800">
                <a:solidFill>
                  <a:schemeClr val="lt2"/>
                </a:solidFill>
                <a:latin typeface="Arial"/>
                <a:ea typeface="Arial"/>
                <a:cs typeface="Arial"/>
                <a:sym typeface="Arial"/>
              </a:defRPr>
            </a:lvl9pPr>
          </a:lstStyle>
          <a:p>
            <a:pPr marL="0" lvl="0" indent="0" algn="l" rtl="0">
              <a:spcBef>
                <a:spcPts val="0"/>
              </a:spcBef>
              <a:spcAft>
                <a:spcPts val="0"/>
              </a:spcAft>
              <a:buNone/>
            </a:pPr>
            <a:r>
              <a:rPr lang="en-US"/>
              <a:t>Page </a:t>
            </a:r>
            <a:fld id="{00000000-1234-1234-1234-123412341234}" type="slidenum">
              <a:rPr lang="en-US"/>
              <a:t>‹#›</a:t>
            </a:fld>
            <a:endParaRPr/>
          </a:p>
        </p:txBody>
      </p:sp>
      <p:sp>
        <p:nvSpPr>
          <p:cNvPr id="89" name="Google Shape;89;p14"/>
          <p:cNvSpPr txBox="1">
            <a:spLocks noGrp="1"/>
          </p:cNvSpPr>
          <p:nvPr>
            <p:ph type="ftr" idx="11"/>
          </p:nvPr>
        </p:nvSpPr>
        <p:spPr>
          <a:xfrm>
            <a:off x="336551" y="6476207"/>
            <a:ext cx="2013300" cy="1233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400"/>
              <a:buNone/>
              <a:defRPr sz="800">
                <a:solidFill>
                  <a:schemeClr val="accent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4"/>
          <p:cNvSpPr txBox="1">
            <a:spLocks noGrp="1"/>
          </p:cNvSpPr>
          <p:nvPr>
            <p:ph type="body" idx="5"/>
          </p:nvPr>
        </p:nvSpPr>
        <p:spPr>
          <a:xfrm>
            <a:off x="336551" y="306916"/>
            <a:ext cx="11529600" cy="492300"/>
          </a:xfrm>
          <a:prstGeom prst="rect">
            <a:avLst/>
          </a:prstGeom>
          <a:noFill/>
          <a:ln>
            <a:noFill/>
          </a:ln>
        </p:spPr>
        <p:txBody>
          <a:bodyPr spcFirstLastPara="1" wrap="square" lIns="0" tIns="0" rIns="0" bIns="0" anchor="t" anchorCtr="0">
            <a:noAutofit/>
          </a:bodyPr>
          <a:lstStyle>
            <a:lvl1pPr marL="457200" lvl="0" indent="-228600" algn="l" rtl="0">
              <a:spcBef>
                <a:spcPts val="700"/>
              </a:spcBef>
              <a:spcAft>
                <a:spcPts val="0"/>
              </a:spcAft>
              <a:buSzPts val="3200"/>
              <a:buFont typeface="Arial"/>
              <a:buNone/>
              <a:defRPr sz="3200">
                <a:solidFill>
                  <a:schemeClr val="dk2"/>
                </a:solidFill>
              </a:defRPr>
            </a:lvl1pPr>
            <a:lvl2pPr marL="914400" lvl="1" indent="-228600" algn="l" rtl="0">
              <a:spcBef>
                <a:spcPts val="700"/>
              </a:spcBef>
              <a:spcAft>
                <a:spcPts val="0"/>
              </a:spcAft>
              <a:buSzPts val="1900"/>
              <a:buFont typeface="Arial"/>
              <a:buNone/>
              <a:defRPr/>
            </a:lvl2pPr>
            <a:lvl3pPr marL="1371600" lvl="2" indent="-228600" algn="l" rtl="0">
              <a:spcBef>
                <a:spcPts val="700"/>
              </a:spcBef>
              <a:spcAft>
                <a:spcPts val="0"/>
              </a:spcAft>
              <a:buSzPts val="1700"/>
              <a:buFont typeface="Arial"/>
              <a:buNone/>
              <a:defRPr/>
            </a:lvl3pPr>
            <a:lvl4pPr marL="1828800" lvl="3" indent="-228600" algn="l" rtl="0">
              <a:spcBef>
                <a:spcPts val="700"/>
              </a:spcBef>
              <a:spcAft>
                <a:spcPts val="0"/>
              </a:spcAft>
              <a:buSzPts val="1600"/>
              <a:buFont typeface="Arial"/>
              <a:buNone/>
              <a:defRPr/>
            </a:lvl4pPr>
            <a:lvl5pPr marL="2286000" lvl="4" indent="-228600" algn="l" rtl="0">
              <a:spcBef>
                <a:spcPts val="700"/>
              </a:spcBef>
              <a:spcAft>
                <a:spcPts val="0"/>
              </a:spcAft>
              <a:buSzPts val="1300"/>
              <a:buFont typeface="Arial"/>
              <a:buNone/>
              <a:defRPr/>
            </a:lvl5pPr>
            <a:lvl6pPr marL="2743200" lvl="5" indent="-228600" algn="l" rtl="0">
              <a:spcBef>
                <a:spcPts val="700"/>
              </a:spcBef>
              <a:spcAft>
                <a:spcPts val="0"/>
              </a:spcAft>
              <a:buSzPts val="2400"/>
              <a:buNone/>
              <a:defRPr/>
            </a:lvl6pPr>
            <a:lvl7pPr marL="3200400" lvl="6" indent="-228600" algn="l" rtl="0">
              <a:spcBef>
                <a:spcPts val="700"/>
              </a:spcBef>
              <a:spcAft>
                <a:spcPts val="0"/>
              </a:spcAft>
              <a:buSzPts val="2400"/>
              <a:buNone/>
              <a:defRPr/>
            </a:lvl7pPr>
            <a:lvl8pPr marL="3657600" lvl="7" indent="-228600" algn="l" rtl="0">
              <a:spcBef>
                <a:spcPts val="700"/>
              </a:spcBef>
              <a:spcAft>
                <a:spcPts val="0"/>
              </a:spcAft>
              <a:buClr>
                <a:schemeClr val="dk1"/>
              </a:buClr>
              <a:buSzPts val="2400"/>
              <a:buNone/>
              <a:defRPr/>
            </a:lvl8pPr>
            <a:lvl9pPr marL="4114800" lvl="8" indent="-228600" algn="l" rtl="0">
              <a:spcBef>
                <a:spcPts val="500"/>
              </a:spcBef>
              <a:spcAft>
                <a:spcPts val="0"/>
              </a:spcAft>
              <a:buClr>
                <a:schemeClr val="dk1"/>
              </a:buClr>
              <a:buSzPts val="2400"/>
              <a:buNone/>
              <a:defRPr/>
            </a:lvl9pPr>
          </a:lstStyle>
          <a:p>
            <a:endParaRPr/>
          </a:p>
        </p:txBody>
      </p:sp>
      <p:sp>
        <p:nvSpPr>
          <p:cNvPr id="91" name="Google Shape;91;p14"/>
          <p:cNvSpPr txBox="1">
            <a:spLocks noGrp="1"/>
          </p:cNvSpPr>
          <p:nvPr>
            <p:ph type="body" idx="6"/>
          </p:nvPr>
        </p:nvSpPr>
        <p:spPr>
          <a:xfrm>
            <a:off x="336551" y="911155"/>
            <a:ext cx="11529600" cy="338400"/>
          </a:xfrm>
          <a:prstGeom prst="rect">
            <a:avLst/>
          </a:prstGeom>
          <a:noFill/>
          <a:ln>
            <a:noFill/>
          </a:ln>
        </p:spPr>
        <p:txBody>
          <a:bodyPr spcFirstLastPara="1" wrap="square" lIns="0" tIns="0" rIns="0" bIns="0" anchor="t" anchorCtr="0">
            <a:noAutofit/>
          </a:bodyPr>
          <a:lstStyle>
            <a:lvl1pPr marL="457200" lvl="0" indent="-228600" algn="l" rtl="0">
              <a:spcBef>
                <a:spcPts val="700"/>
              </a:spcBef>
              <a:spcAft>
                <a:spcPts val="0"/>
              </a:spcAft>
              <a:buSzPts val="2100"/>
              <a:buFont typeface="Arial"/>
              <a:buNone/>
              <a:defRPr sz="2100">
                <a:solidFill>
                  <a:schemeClr val="accent1"/>
                </a:solidFill>
              </a:defRPr>
            </a:lvl1pPr>
            <a:lvl2pPr marL="914400" lvl="1" indent="-228600" algn="l" rtl="0">
              <a:spcBef>
                <a:spcPts val="700"/>
              </a:spcBef>
              <a:spcAft>
                <a:spcPts val="0"/>
              </a:spcAft>
              <a:buSzPts val="1900"/>
              <a:buFont typeface="Arial"/>
              <a:buNone/>
              <a:defRPr/>
            </a:lvl2pPr>
            <a:lvl3pPr marL="1371600" lvl="2" indent="-228600" algn="l" rtl="0">
              <a:spcBef>
                <a:spcPts val="700"/>
              </a:spcBef>
              <a:spcAft>
                <a:spcPts val="0"/>
              </a:spcAft>
              <a:buSzPts val="1700"/>
              <a:buFont typeface="Arial"/>
              <a:buNone/>
              <a:defRPr/>
            </a:lvl3pPr>
            <a:lvl4pPr marL="1828800" lvl="3" indent="-228600" algn="l" rtl="0">
              <a:spcBef>
                <a:spcPts val="700"/>
              </a:spcBef>
              <a:spcAft>
                <a:spcPts val="0"/>
              </a:spcAft>
              <a:buSzPts val="1600"/>
              <a:buFont typeface="Arial"/>
              <a:buNone/>
              <a:defRPr/>
            </a:lvl4pPr>
            <a:lvl5pPr marL="2286000" lvl="4" indent="-228600" algn="l" rtl="0">
              <a:spcBef>
                <a:spcPts val="700"/>
              </a:spcBef>
              <a:spcAft>
                <a:spcPts val="0"/>
              </a:spcAft>
              <a:buSzPts val="1300"/>
              <a:buFont typeface="Arial"/>
              <a:buNone/>
              <a:defRPr/>
            </a:lvl5pPr>
            <a:lvl6pPr marL="2743200" lvl="5" indent="-228600" algn="l" rtl="0">
              <a:spcBef>
                <a:spcPts val="700"/>
              </a:spcBef>
              <a:spcAft>
                <a:spcPts val="0"/>
              </a:spcAft>
              <a:buSzPts val="2400"/>
              <a:buNone/>
              <a:defRPr/>
            </a:lvl6pPr>
            <a:lvl7pPr marL="3200400" lvl="6" indent="-228600" algn="l" rtl="0">
              <a:spcBef>
                <a:spcPts val="700"/>
              </a:spcBef>
              <a:spcAft>
                <a:spcPts val="0"/>
              </a:spcAft>
              <a:buSzPts val="2400"/>
              <a:buNone/>
              <a:defRPr/>
            </a:lvl7pPr>
            <a:lvl8pPr marL="3657600" lvl="7" indent="-228600" algn="l" rtl="0">
              <a:spcBef>
                <a:spcPts val="700"/>
              </a:spcBef>
              <a:spcAft>
                <a:spcPts val="0"/>
              </a:spcAft>
              <a:buClr>
                <a:schemeClr val="dk1"/>
              </a:buClr>
              <a:buSzPts val="2400"/>
              <a:buNone/>
              <a:defRPr/>
            </a:lvl8pPr>
            <a:lvl9pPr marL="4114800" lvl="8" indent="-228600" algn="l" rtl="0">
              <a:spcBef>
                <a:spcPts val="500"/>
              </a:spcBef>
              <a:spcAft>
                <a:spcPts val="0"/>
              </a:spcAft>
              <a:buClr>
                <a:schemeClr val="dk1"/>
              </a:buClr>
              <a:buSzPts val="2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6EE465F-10A2-2558-8C40-854A01781FBF}"/>
              </a:ext>
            </a:extLst>
          </p:cNvPr>
          <p:cNvCxnSpPr>
            <a:cxnSpLocks/>
          </p:cNvCxnSpPr>
          <p:nvPr userDrawn="1"/>
        </p:nvCxnSpPr>
        <p:spPr>
          <a:xfrm>
            <a:off x="0" y="6553200"/>
            <a:ext cx="9372600" cy="0"/>
          </a:xfrm>
          <a:prstGeom prst="line">
            <a:avLst/>
          </a:prstGeom>
          <a:ln w="19050">
            <a:solidFill>
              <a:srgbClr val="FFD807"/>
            </a:solidFill>
          </a:ln>
        </p:spPr>
        <p:style>
          <a:lnRef idx="1">
            <a:schemeClr val="accent6"/>
          </a:lnRef>
          <a:fillRef idx="0">
            <a:schemeClr val="accent6"/>
          </a:fillRef>
          <a:effectRef idx="0">
            <a:schemeClr val="accent6"/>
          </a:effectRef>
          <a:fontRef idx="minor">
            <a:schemeClr val="tx1"/>
          </a:fontRef>
        </p:style>
      </p:cxnSp>
      <p:pic>
        <p:nvPicPr>
          <p:cNvPr id="11" name="Picture 4">
            <a:extLst>
              <a:ext uri="{FF2B5EF4-FFF2-40B4-BE49-F238E27FC236}">
                <a16:creationId xmlns:a16="http://schemas.microsoft.com/office/drawing/2014/main" id="{023D931E-47C4-683D-5F5F-08298A4974E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525000" y="6369851"/>
            <a:ext cx="2528952" cy="36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75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41D6D2-5C28-FCF0-D87D-41AF4598ADA9}"/>
              </a:ext>
            </a:extLst>
          </p:cNvPr>
          <p:cNvGrpSpPr/>
          <p:nvPr userDrawn="1"/>
        </p:nvGrpSpPr>
        <p:grpSpPr>
          <a:xfrm>
            <a:off x="0" y="0"/>
            <a:ext cx="12192000" cy="735214"/>
            <a:chOff x="0" y="0"/>
            <a:chExt cx="12192000" cy="735214"/>
          </a:xfrm>
        </p:grpSpPr>
        <p:pic>
          <p:nvPicPr>
            <p:cNvPr id="8" name="object 2">
              <a:extLst>
                <a:ext uri="{FF2B5EF4-FFF2-40B4-BE49-F238E27FC236}">
                  <a16:creationId xmlns:a16="http://schemas.microsoft.com/office/drawing/2014/main" id="{5994CC89-7CEA-4FEC-6750-E75E544EA6DF}"/>
                </a:ext>
              </a:extLst>
            </p:cNvPr>
            <p:cNvPicPr/>
            <p:nvPr/>
          </p:nvPicPr>
          <p:blipFill>
            <a:blip r:embed="rId2" cstate="print"/>
            <a:stretch>
              <a:fillRect/>
            </a:stretch>
          </p:blipFill>
          <p:spPr>
            <a:xfrm>
              <a:off x="0" y="3757"/>
              <a:ext cx="12192000" cy="727700"/>
            </a:xfrm>
            <a:prstGeom prst="rect">
              <a:avLst/>
            </a:prstGeom>
          </p:spPr>
        </p:pic>
        <p:sp>
          <p:nvSpPr>
            <p:cNvPr id="9" name="TextBox 8">
              <a:extLst>
                <a:ext uri="{FF2B5EF4-FFF2-40B4-BE49-F238E27FC236}">
                  <a16:creationId xmlns:a16="http://schemas.microsoft.com/office/drawing/2014/main" id="{20588883-CE31-193C-6FE2-847AF923FE69}"/>
                </a:ext>
              </a:extLst>
            </p:cNvPr>
            <p:cNvSpPr txBox="1"/>
            <p:nvPr/>
          </p:nvSpPr>
          <p:spPr>
            <a:xfrm>
              <a:off x="0" y="0"/>
              <a:ext cx="12192000" cy="735214"/>
            </a:xfrm>
            <a:prstGeom prst="rect">
              <a:avLst/>
            </a:prstGeom>
            <a:noFill/>
          </p:spPr>
          <p:txBody>
            <a:bodyPr wrap="square" rtlCol="0">
              <a:spAutoFit/>
            </a:bodyPr>
            <a:lstStyle/>
            <a:p>
              <a:r>
                <a:rPr kumimoji="0" lang="en-US" sz="4000" b="0" i="0" u="none" strike="noStrike" kern="0" cap="none" spc="-10" normalizeH="0" baseline="0" noProof="0" dirty="0">
                  <a:ln>
                    <a:noFill/>
                  </a:ln>
                  <a:solidFill>
                    <a:srgbClr val="FFFFFF"/>
                  </a:solidFill>
                  <a:effectLst/>
                  <a:uLnTx/>
                  <a:uFillTx/>
                  <a:latin typeface="Carlito"/>
                  <a:ea typeface="+mj-ea"/>
                </a:rPr>
                <a:t> </a:t>
              </a:r>
              <a:endParaRPr lang="en-US" dirty="0"/>
            </a:p>
          </p:txBody>
        </p:sp>
      </p:grpSp>
      <p:cxnSp>
        <p:nvCxnSpPr>
          <p:cNvPr id="10" name="Straight Connector 9">
            <a:extLst>
              <a:ext uri="{FF2B5EF4-FFF2-40B4-BE49-F238E27FC236}">
                <a16:creationId xmlns:a16="http://schemas.microsoft.com/office/drawing/2014/main" id="{010F09CE-65B7-ADDC-CD6E-C8E51BB52E4F}"/>
              </a:ext>
            </a:extLst>
          </p:cNvPr>
          <p:cNvCxnSpPr>
            <a:cxnSpLocks/>
          </p:cNvCxnSpPr>
          <p:nvPr userDrawn="1"/>
        </p:nvCxnSpPr>
        <p:spPr>
          <a:xfrm>
            <a:off x="0" y="6553200"/>
            <a:ext cx="9372600" cy="0"/>
          </a:xfrm>
          <a:prstGeom prst="line">
            <a:avLst/>
          </a:prstGeom>
          <a:ln w="19050">
            <a:solidFill>
              <a:srgbClr val="FFD807"/>
            </a:solidFill>
          </a:ln>
        </p:spPr>
        <p:style>
          <a:lnRef idx="1">
            <a:schemeClr val="accent6"/>
          </a:lnRef>
          <a:fillRef idx="0">
            <a:schemeClr val="accent6"/>
          </a:fillRef>
          <a:effectRef idx="0">
            <a:schemeClr val="accent6"/>
          </a:effectRef>
          <a:fontRef idx="minor">
            <a:schemeClr val="tx1"/>
          </a:fontRef>
        </p:style>
      </p:cxnSp>
      <p:pic>
        <p:nvPicPr>
          <p:cNvPr id="11" name="Picture 4">
            <a:extLst>
              <a:ext uri="{FF2B5EF4-FFF2-40B4-BE49-F238E27FC236}">
                <a16:creationId xmlns:a16="http://schemas.microsoft.com/office/drawing/2014/main" id="{ECC7DDA5-8CF0-4A04-A7E4-E61ED6F5843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525000" y="6369851"/>
            <a:ext cx="2528952" cy="366698"/>
          </a:xfrm>
          <a:prstGeom prst="rect">
            <a:avLst/>
          </a:prstGeom>
          <a:noFill/>
          <a:extLst>
            <a:ext uri="{909E8E84-426E-40DD-AFC4-6F175D3DCCD1}">
              <a14:hiddenFill xmlns:a14="http://schemas.microsoft.com/office/drawing/2010/main">
                <a:solidFill>
                  <a:srgbClr val="FFFFFF"/>
                </a:solidFill>
              </a14:hiddenFill>
            </a:ext>
          </a:extLst>
        </p:spPr>
      </p:pic>
      <p:sp>
        <p:nvSpPr>
          <p:cNvPr id="13" name="Holder 2">
            <a:extLst>
              <a:ext uri="{FF2B5EF4-FFF2-40B4-BE49-F238E27FC236}">
                <a16:creationId xmlns:a16="http://schemas.microsoft.com/office/drawing/2014/main" id="{400EE181-5351-151C-BA3B-7E7924B178E5}"/>
              </a:ext>
            </a:extLst>
          </p:cNvPr>
          <p:cNvSpPr>
            <a:spLocks noGrp="1"/>
          </p:cNvSpPr>
          <p:nvPr>
            <p:ph type="title" hasCustomPrompt="1"/>
          </p:nvPr>
        </p:nvSpPr>
        <p:spPr>
          <a:xfrm>
            <a:off x="228600" y="59830"/>
            <a:ext cx="11963400" cy="615553"/>
          </a:xfrm>
        </p:spPr>
        <p:txBody>
          <a:bodyPr lIns="0" tIns="0" rIns="0" bIns="0"/>
          <a:lstStyle>
            <a:lvl1pPr>
              <a:defRPr sz="4000" b="0" i="0">
                <a:solidFill>
                  <a:schemeClr val="bg1"/>
                </a:solidFill>
                <a:latin typeface="Carlito"/>
                <a:cs typeface="Carlito"/>
              </a:defRPr>
            </a:lvl1pPr>
          </a:lstStyle>
          <a:p>
            <a:r>
              <a:rPr lang="en-US" dirty="0"/>
              <a:t>Add Title</a:t>
            </a:r>
            <a:endParaRPr dirty="0"/>
          </a:p>
        </p:txBody>
      </p:sp>
    </p:spTree>
    <p:extLst>
      <p:ext uri="{BB962C8B-B14F-4D97-AF65-F5344CB8AC3E}">
        <p14:creationId xmlns:p14="http://schemas.microsoft.com/office/powerpoint/2010/main" val="2592785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51892" y="218948"/>
            <a:ext cx="9599400" cy="8787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8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3" name="Google Shape;43;p7"/>
          <p:cNvSpPr txBox="1">
            <a:spLocks noGrp="1"/>
          </p:cNvSpPr>
          <p:nvPr>
            <p:ph type="body" idx="1"/>
          </p:nvPr>
        </p:nvSpPr>
        <p:spPr>
          <a:xfrm>
            <a:off x="490651" y="1817242"/>
            <a:ext cx="5203200" cy="28917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4" name="Google Shape;44;p7"/>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5" name="Google Shape;45;p7"/>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6" name="Google Shape;46;p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3" r:id="rId8"/>
    <p:sldLayoutId id="214748366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8.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3.wdp"/><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posit.co/wp-content/uploads/2022/10/data-visualization-1.pdf"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7.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plotly.com/ggplot2/"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Visualization Images - Free Download on Freepik">
            <a:extLst>
              <a:ext uri="{FF2B5EF4-FFF2-40B4-BE49-F238E27FC236}">
                <a16:creationId xmlns:a16="http://schemas.microsoft.com/office/drawing/2014/main" id="{CA159194-6906-3E9B-CC7E-545138AC9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2" y="0"/>
            <a:ext cx="12344401" cy="68464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675749C-17F1-7E91-A575-9227FCA51823}"/>
              </a:ext>
            </a:extLst>
          </p:cNvPr>
          <p:cNvSpPr/>
          <p:nvPr/>
        </p:nvSpPr>
        <p:spPr>
          <a:xfrm>
            <a:off x="-152400" y="0"/>
            <a:ext cx="12344400" cy="6858000"/>
          </a:xfrm>
          <a:prstGeom prst="rect">
            <a:avLst/>
          </a:prstGeom>
          <a:solidFill>
            <a:srgbClr val="003768">
              <a:alpha val="6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8C8A88"/>
              </a:solidFill>
            </a:endParaRPr>
          </a:p>
        </p:txBody>
      </p:sp>
      <p:sp>
        <p:nvSpPr>
          <p:cNvPr id="3" name="TextBox 2">
            <a:extLst>
              <a:ext uri="{FF2B5EF4-FFF2-40B4-BE49-F238E27FC236}">
                <a16:creationId xmlns:a16="http://schemas.microsoft.com/office/drawing/2014/main" id="{0ED1DD11-1443-DB76-8FF9-659A6F15AA43}"/>
              </a:ext>
            </a:extLst>
          </p:cNvPr>
          <p:cNvSpPr txBox="1"/>
          <p:nvPr/>
        </p:nvSpPr>
        <p:spPr>
          <a:xfrm>
            <a:off x="2590800" y="381000"/>
            <a:ext cx="6096000" cy="1107996"/>
          </a:xfrm>
          <a:prstGeom prst="rect">
            <a:avLst/>
          </a:prstGeom>
          <a:noFill/>
        </p:spPr>
        <p:txBody>
          <a:bodyPr wrap="square">
            <a:spAutoFit/>
          </a:bodyPr>
          <a:lstStyle/>
          <a:p>
            <a:r>
              <a:rPr lang="en-US" sz="6600" b="1" i="0" dirty="0">
                <a:solidFill>
                  <a:schemeClr val="bg1"/>
                </a:solidFill>
                <a:effectLst/>
                <a:latin typeface="Segoe UI Black" panose="020B0A02040204020203" pitchFamily="34" charset="0"/>
                <a:ea typeface="Segoe UI Black" panose="020B0A02040204020203" pitchFamily="34" charset="0"/>
                <a:cs typeface="Leelawadee" panose="020B0502040204020203" pitchFamily="34" charset="-34"/>
              </a:rPr>
              <a:t>DSA5400</a:t>
            </a:r>
            <a:endParaRPr lang="en-US" sz="6600" dirty="0">
              <a:solidFill>
                <a:schemeClr val="bg1"/>
              </a:solidFill>
              <a:latin typeface="Segoe UI Black" panose="020B0A02040204020203" pitchFamily="34" charset="0"/>
              <a:ea typeface="Segoe UI Black" panose="020B0A02040204020203" pitchFamily="34" charset="0"/>
              <a:cs typeface="Leelawadee" panose="020B0502040204020203" pitchFamily="34" charset="-34"/>
            </a:endParaRPr>
          </a:p>
        </p:txBody>
      </p:sp>
      <p:sp>
        <p:nvSpPr>
          <p:cNvPr id="6" name="TextBox 5">
            <a:extLst>
              <a:ext uri="{FF2B5EF4-FFF2-40B4-BE49-F238E27FC236}">
                <a16:creationId xmlns:a16="http://schemas.microsoft.com/office/drawing/2014/main" id="{D32B5CB9-66D3-A175-3587-FF23F9716912}"/>
              </a:ext>
            </a:extLst>
          </p:cNvPr>
          <p:cNvSpPr txBox="1"/>
          <p:nvPr/>
        </p:nvSpPr>
        <p:spPr>
          <a:xfrm>
            <a:off x="2554705" y="1509534"/>
            <a:ext cx="9448800" cy="923330"/>
          </a:xfrm>
          <a:prstGeom prst="rect">
            <a:avLst/>
          </a:prstGeom>
          <a:noFill/>
        </p:spPr>
        <p:txBody>
          <a:bodyPr wrap="square">
            <a:spAutoFit/>
          </a:bodyPr>
          <a:lstStyle>
            <a:defPPr>
              <a:defRPr kern="0"/>
            </a:defPPr>
            <a:lvl1pPr>
              <a:defRPr sz="8000" b="1" i="0">
                <a:solidFill>
                  <a:schemeClr val="bg1"/>
                </a:solidFill>
                <a:effectLst/>
                <a:latin typeface="Segoe UI Black" panose="020B0A02040204020203" pitchFamily="34" charset="0"/>
                <a:ea typeface="Segoe UI Black" panose="020B0A02040204020203" pitchFamily="34" charset="0"/>
                <a:cs typeface="Leelawadee" panose="020B0502040204020203" pitchFamily="34" charset="-34"/>
              </a:defRPr>
            </a:lvl1pPr>
          </a:lstStyle>
          <a:p>
            <a:r>
              <a:rPr lang="en-US" sz="5400" dirty="0"/>
              <a:t>Visual Data Exploration</a:t>
            </a:r>
          </a:p>
        </p:txBody>
      </p:sp>
      <p:pic>
        <p:nvPicPr>
          <p:cNvPr id="19" name="Slide">
            <a:extLst>
              <a:ext uri="{FF2B5EF4-FFF2-40B4-BE49-F238E27FC236}">
                <a16:creationId xmlns:a16="http://schemas.microsoft.com/office/drawing/2014/main" id="{571855EC-D0F0-2175-3072-5308B9DD4B9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t="4640" r="78304"/>
          <a:stretch/>
        </p:blipFill>
        <p:spPr>
          <a:xfrm>
            <a:off x="-152404" y="208509"/>
            <a:ext cx="1900314" cy="4698087"/>
          </a:xfrm>
          <a:prstGeom prst="rect">
            <a:avLst/>
          </a:prstGeom>
        </p:spPr>
      </p:pic>
      <p:sp>
        <p:nvSpPr>
          <p:cNvPr id="20" name="TextBox 19">
            <a:extLst>
              <a:ext uri="{FF2B5EF4-FFF2-40B4-BE49-F238E27FC236}">
                <a16:creationId xmlns:a16="http://schemas.microsoft.com/office/drawing/2014/main" id="{FB8DE0C5-3256-0635-E0A7-9AFEFE665795}"/>
              </a:ext>
            </a:extLst>
          </p:cNvPr>
          <p:cNvSpPr txBox="1"/>
          <p:nvPr/>
        </p:nvSpPr>
        <p:spPr>
          <a:xfrm>
            <a:off x="152400" y="6143833"/>
            <a:ext cx="7010400" cy="584775"/>
          </a:xfrm>
          <a:prstGeom prst="rect">
            <a:avLst/>
          </a:prstGeom>
          <a:no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3200" spc="600" dirty="0">
                <a:solidFill>
                  <a:srgbClr val="FEDE05"/>
                </a:solidFill>
                <a:latin typeface="Meiryo UI" panose="020B0400000000000000" pitchFamily="34" charset="-128"/>
                <a:ea typeface="Meiryo UI" panose="020B0400000000000000" pitchFamily="34" charset="-128"/>
              </a:rPr>
              <a:t>Michael Dupin, Ph.D.</a:t>
            </a:r>
          </a:p>
        </p:txBody>
      </p:sp>
      <p:grpSp>
        <p:nvGrpSpPr>
          <p:cNvPr id="25" name="Group 24">
            <a:extLst>
              <a:ext uri="{FF2B5EF4-FFF2-40B4-BE49-F238E27FC236}">
                <a16:creationId xmlns:a16="http://schemas.microsoft.com/office/drawing/2014/main" id="{D62B1F23-9A5A-0538-9DF4-B872550A47C7}"/>
              </a:ext>
            </a:extLst>
          </p:cNvPr>
          <p:cNvGrpSpPr/>
          <p:nvPr/>
        </p:nvGrpSpPr>
        <p:grpSpPr>
          <a:xfrm>
            <a:off x="797758" y="5141419"/>
            <a:ext cx="10749134" cy="646331"/>
            <a:chOff x="2976486" y="4436360"/>
            <a:chExt cx="7467600" cy="646331"/>
          </a:xfrm>
        </p:grpSpPr>
        <p:sp>
          <p:nvSpPr>
            <p:cNvPr id="13" name="TextBox 12">
              <a:extLst>
                <a:ext uri="{FF2B5EF4-FFF2-40B4-BE49-F238E27FC236}">
                  <a16:creationId xmlns:a16="http://schemas.microsoft.com/office/drawing/2014/main" id="{33F1158F-349A-A79B-23AB-E39A5D530A7C}"/>
                </a:ext>
              </a:extLst>
            </p:cNvPr>
            <p:cNvSpPr txBox="1"/>
            <p:nvPr/>
          </p:nvSpPr>
          <p:spPr>
            <a:xfrm>
              <a:off x="3679533" y="4436360"/>
              <a:ext cx="6127068"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a:solidFill>
                    <a:srgbClr val="FEDE05"/>
                  </a:solidFill>
                  <a:latin typeface="Segoe UI Black" panose="020B0A02040204020203" pitchFamily="34" charset="0"/>
                  <a:ea typeface="Segoe UI Black" panose="020B0A02040204020203" pitchFamily="34" charset="0"/>
                </a:rPr>
                <a:t>Module 3: Deeper Dive into Plotting</a:t>
              </a:r>
            </a:p>
          </p:txBody>
        </p:sp>
        <p:cxnSp>
          <p:nvCxnSpPr>
            <p:cNvPr id="22" name="Straight Connector 21">
              <a:extLst>
                <a:ext uri="{FF2B5EF4-FFF2-40B4-BE49-F238E27FC236}">
                  <a16:creationId xmlns:a16="http://schemas.microsoft.com/office/drawing/2014/main" id="{ED9B9E77-1E8A-9E39-404E-74D670B1F69B}"/>
                </a:ext>
              </a:extLst>
            </p:cNvPr>
            <p:cNvCxnSpPr>
              <a:cxnSpLocks/>
            </p:cNvCxnSpPr>
            <p:nvPr/>
          </p:nvCxnSpPr>
          <p:spPr>
            <a:xfrm flipH="1">
              <a:off x="2976486" y="4797623"/>
              <a:ext cx="489385" cy="0"/>
            </a:xfrm>
            <a:prstGeom prst="line">
              <a:avLst/>
            </a:prstGeom>
            <a:ln w="57150">
              <a:solidFill>
                <a:srgbClr val="FEDE0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808548-D8C0-BAE8-35E2-1C79DDA8B9E3}"/>
                </a:ext>
              </a:extLst>
            </p:cNvPr>
            <p:cNvCxnSpPr>
              <a:cxnSpLocks/>
            </p:cNvCxnSpPr>
            <p:nvPr/>
          </p:nvCxnSpPr>
          <p:spPr>
            <a:xfrm flipH="1">
              <a:off x="9904810" y="4797623"/>
              <a:ext cx="539276" cy="0"/>
            </a:xfrm>
            <a:prstGeom prst="line">
              <a:avLst/>
            </a:prstGeom>
            <a:ln w="57150">
              <a:solidFill>
                <a:srgbClr val="FEDE05"/>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EFA9C34-6C1B-C4D3-6220-5A123A176B82}"/>
              </a:ext>
            </a:extLst>
          </p:cNvPr>
          <p:cNvSpPr/>
          <p:nvPr/>
        </p:nvSpPr>
        <p:spPr>
          <a:xfrm>
            <a:off x="1219200" y="1066800"/>
            <a:ext cx="67733" cy="381000"/>
          </a:xfrm>
          <a:prstGeom prst="rect">
            <a:avLst/>
          </a:prstGeom>
          <a:solidFill>
            <a:srgbClr val="0037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245F50-2211-80EA-1726-4049EB000708}"/>
              </a:ext>
            </a:extLst>
          </p:cNvPr>
          <p:cNvSpPr/>
          <p:nvPr/>
        </p:nvSpPr>
        <p:spPr>
          <a:xfrm>
            <a:off x="1286933" y="1062952"/>
            <a:ext cx="160867" cy="245533"/>
          </a:xfrm>
          <a:prstGeom prst="rect">
            <a:avLst/>
          </a:prstGeom>
          <a:solidFill>
            <a:srgbClr val="FFD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8C4B42E-B69A-D3A0-1A56-A73405B1E6E8}"/>
              </a:ext>
            </a:extLst>
          </p:cNvPr>
          <p:cNvPicPr>
            <a:picLocks noChangeAspect="1"/>
          </p:cNvPicPr>
          <p:nvPr/>
        </p:nvPicPr>
        <p:blipFill rotWithShape="1">
          <a:blip r:embed="rId5"/>
          <a:srcRect l="11239" t="52762" b="-1"/>
          <a:stretch/>
        </p:blipFill>
        <p:spPr>
          <a:xfrm>
            <a:off x="152400" y="2613664"/>
            <a:ext cx="2587648" cy="2346955"/>
          </a:xfrm>
          <a:prstGeom prst="triangle">
            <a:avLst>
              <a:gd name="adj" fmla="val 77968"/>
            </a:avLst>
          </a:prstGeom>
        </p:spPr>
      </p:pic>
    </p:spTree>
    <p:extLst>
      <p:ext uri="{BB962C8B-B14F-4D97-AF65-F5344CB8AC3E}">
        <p14:creationId xmlns:p14="http://schemas.microsoft.com/office/powerpoint/2010/main" val="432905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8" name="Picture 7">
            <a:extLst>
              <a:ext uri="{FF2B5EF4-FFF2-40B4-BE49-F238E27FC236}">
                <a16:creationId xmlns:a16="http://schemas.microsoft.com/office/drawing/2014/main" id="{784586BE-7CA6-D72D-A40C-18DCA5C7D12D}"/>
              </a:ext>
            </a:extLst>
          </p:cNvPr>
          <p:cNvPicPr>
            <a:picLocks noChangeAspect="1"/>
          </p:cNvPicPr>
          <p:nvPr/>
        </p:nvPicPr>
        <p:blipFill>
          <a:blip r:embed="rId3"/>
          <a:stretch>
            <a:fillRect/>
          </a:stretch>
        </p:blipFill>
        <p:spPr>
          <a:xfrm>
            <a:off x="4280413" y="1302569"/>
            <a:ext cx="6851138" cy="4142493"/>
          </a:xfrm>
          <a:prstGeom prst="rect">
            <a:avLst/>
          </a:prstGeom>
          <a:ln>
            <a:noFill/>
          </a:ln>
          <a:effectLst>
            <a:outerShdw blurRad="292100" dist="139700" dir="2700000" algn="tl" rotWithShape="0">
              <a:srgbClr val="333333">
                <a:alpha val="65000"/>
              </a:srgbClr>
            </a:outerShdw>
          </a:effectLst>
        </p:spPr>
      </p:pic>
      <p:sp>
        <p:nvSpPr>
          <p:cNvPr id="180" name="Google Shape;180;p25"/>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a:r>
              <a:rPr lang="en-US" sz="2800" b="1" dirty="0"/>
              <a:t>Example: Is there an age component to owning a PC?</a:t>
            </a:r>
            <a:endParaRPr sz="2800" b="1" dirty="0"/>
          </a:p>
        </p:txBody>
      </p:sp>
      <p:sp>
        <p:nvSpPr>
          <p:cNvPr id="181" name="Google Shape;181;p25"/>
          <p:cNvSpPr txBox="1"/>
          <p:nvPr/>
        </p:nvSpPr>
        <p:spPr>
          <a:xfrm>
            <a:off x="10258170" y="6663029"/>
            <a:ext cx="138430" cy="1479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Arial"/>
                <a:ea typeface="Arial"/>
                <a:cs typeface="Arial"/>
                <a:sym typeface="Arial"/>
              </a:rPr>
              <a:t>11</a:t>
            </a:r>
            <a:endParaRPr sz="800">
              <a:latin typeface="Arial"/>
              <a:ea typeface="Arial"/>
              <a:cs typeface="Arial"/>
              <a:sym typeface="Arial"/>
            </a:endParaRPr>
          </a:p>
        </p:txBody>
      </p:sp>
      <p:graphicFrame>
        <p:nvGraphicFramePr>
          <p:cNvPr id="4" name="Table 3">
            <a:extLst>
              <a:ext uri="{FF2B5EF4-FFF2-40B4-BE49-F238E27FC236}">
                <a16:creationId xmlns:a16="http://schemas.microsoft.com/office/drawing/2014/main" id="{DC2B1E71-8C3C-BFC3-B194-183B07B4C1A9}"/>
              </a:ext>
            </a:extLst>
          </p:cNvPr>
          <p:cNvGraphicFramePr>
            <a:graphicFrameLocks noGrp="1"/>
          </p:cNvGraphicFramePr>
          <p:nvPr/>
        </p:nvGraphicFramePr>
        <p:xfrm>
          <a:off x="306568" y="828439"/>
          <a:ext cx="3351032" cy="4616623"/>
        </p:xfrm>
        <a:graphic>
          <a:graphicData uri="http://schemas.openxmlformats.org/drawingml/2006/table">
            <a:tbl>
              <a:tblPr/>
              <a:tblGrid>
                <a:gridCol w="1715221">
                  <a:extLst>
                    <a:ext uri="{9D8B030D-6E8A-4147-A177-3AD203B41FA5}">
                      <a16:colId xmlns:a16="http://schemas.microsoft.com/office/drawing/2014/main" val="2912114227"/>
                    </a:ext>
                  </a:extLst>
                </a:gridCol>
                <a:gridCol w="762319">
                  <a:extLst>
                    <a:ext uri="{9D8B030D-6E8A-4147-A177-3AD203B41FA5}">
                      <a16:colId xmlns:a16="http://schemas.microsoft.com/office/drawing/2014/main" val="1531646216"/>
                    </a:ext>
                  </a:extLst>
                </a:gridCol>
                <a:gridCol w="873492">
                  <a:extLst>
                    <a:ext uri="{9D8B030D-6E8A-4147-A177-3AD203B41FA5}">
                      <a16:colId xmlns:a16="http://schemas.microsoft.com/office/drawing/2014/main" val="2132929324"/>
                    </a:ext>
                  </a:extLst>
                </a:gridCol>
              </a:tblGrid>
              <a:tr h="255388">
                <a:tc>
                  <a:txBody>
                    <a:bodyPr/>
                    <a:lstStyle/>
                    <a:p>
                      <a:pPr algn="l" fontAlgn="b"/>
                      <a:r>
                        <a:rPr lang="en-US" sz="900" b="1" i="0" u="none" strike="noStrike" dirty="0" err="1">
                          <a:solidFill>
                            <a:srgbClr val="FFFFFF"/>
                          </a:solidFill>
                          <a:effectLst/>
                          <a:latin typeface="Calibri" panose="020F0502020204030204" pitchFamily="34" charset="0"/>
                        </a:rPr>
                        <a:t>CustomerID</a:t>
                      </a:r>
                      <a:endParaRPr lang="en-US" sz="900" b="1" i="0" u="none" strike="noStrike" dirty="0">
                        <a:solidFill>
                          <a:srgbClr val="FFFFFF"/>
                        </a:solidFill>
                        <a:effectLst/>
                        <a:latin typeface="Calibri" panose="020F0502020204030204" pitchFamily="34" charset="0"/>
                      </a:endParaRP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900" b="1" i="0" u="none" strike="noStrike">
                          <a:solidFill>
                            <a:srgbClr val="FFFFFF"/>
                          </a:solidFill>
                          <a:effectLst/>
                          <a:latin typeface="Calibri" panose="020F0502020204030204" pitchFamily="34" charset="0"/>
                        </a:rPr>
                        <a:t>Age</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b"/>
                      <a:r>
                        <a:rPr lang="en-US" sz="900" b="1" i="0" u="none" strike="noStrike">
                          <a:solidFill>
                            <a:srgbClr val="FFFFFF"/>
                          </a:solidFill>
                          <a:effectLst/>
                          <a:latin typeface="Calibri" panose="020F0502020204030204" pitchFamily="34" charset="0"/>
                        </a:rPr>
                        <a:t>OwnsPC</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975267255"/>
                  </a:ext>
                </a:extLst>
              </a:tr>
              <a:tr h="127232">
                <a:tc>
                  <a:txBody>
                    <a:bodyPr/>
                    <a:lstStyle/>
                    <a:p>
                      <a:pPr algn="l" fontAlgn="b"/>
                      <a:r>
                        <a:rPr lang="en-US" sz="900" b="0" i="0" u="none" strike="noStrike" dirty="0">
                          <a:solidFill>
                            <a:srgbClr val="000000"/>
                          </a:solidFill>
                          <a:effectLst/>
                          <a:latin typeface="Calibri" panose="020F0502020204030204" pitchFamily="34" charset="0"/>
                        </a:rPr>
                        <a:t>3964-QJWTRG-NPN</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No</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78557225"/>
                  </a:ext>
                </a:extLst>
              </a:tr>
              <a:tr h="127232">
                <a:tc>
                  <a:txBody>
                    <a:bodyPr/>
                    <a:lstStyle/>
                    <a:p>
                      <a:pPr algn="l" fontAlgn="b"/>
                      <a:r>
                        <a:rPr lang="en-US" sz="900" b="0" i="0" u="none" strike="noStrike" dirty="0">
                          <a:solidFill>
                            <a:srgbClr val="000000"/>
                          </a:solidFill>
                          <a:effectLst/>
                          <a:latin typeface="Calibri" panose="020F0502020204030204" pitchFamily="34" charset="0"/>
                        </a:rPr>
                        <a:t>0648-AIPJSP-UVM</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708252686"/>
                  </a:ext>
                </a:extLst>
              </a:tr>
              <a:tr h="127232">
                <a:tc>
                  <a:txBody>
                    <a:bodyPr/>
                    <a:lstStyle/>
                    <a:p>
                      <a:pPr algn="l" fontAlgn="b"/>
                      <a:r>
                        <a:rPr lang="en-US" sz="900" b="0" i="0" u="none" strike="noStrike">
                          <a:solidFill>
                            <a:srgbClr val="000000"/>
                          </a:solidFill>
                          <a:effectLst/>
                          <a:latin typeface="Calibri" panose="020F0502020204030204" pitchFamily="34" charset="0"/>
                        </a:rPr>
                        <a:t>5195-TLUDJE-HVO</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67</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No</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613977668"/>
                  </a:ext>
                </a:extLst>
              </a:tr>
              <a:tr h="127232">
                <a:tc>
                  <a:txBody>
                    <a:bodyPr/>
                    <a:lstStyle/>
                    <a:p>
                      <a:pPr algn="l" fontAlgn="b"/>
                      <a:r>
                        <a:rPr lang="en-US" sz="900" b="0" i="0" u="none" strike="noStrike">
                          <a:solidFill>
                            <a:srgbClr val="000000"/>
                          </a:solidFill>
                          <a:effectLst/>
                          <a:latin typeface="Calibri" panose="020F0502020204030204" pitchFamily="34" charset="0"/>
                        </a:rPr>
                        <a:t>4459-VLPQUH-3OL</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722731695"/>
                  </a:ext>
                </a:extLst>
              </a:tr>
              <a:tr h="127232">
                <a:tc>
                  <a:txBody>
                    <a:bodyPr/>
                    <a:lstStyle/>
                    <a:p>
                      <a:pPr algn="l" fontAlgn="b"/>
                      <a:r>
                        <a:rPr lang="en-US" sz="900" b="0" i="0" u="none" strike="noStrike">
                          <a:solidFill>
                            <a:srgbClr val="000000"/>
                          </a:solidFill>
                          <a:effectLst/>
                          <a:latin typeface="Calibri" panose="020F0502020204030204" pitchFamily="34" charset="0"/>
                        </a:rPr>
                        <a:t>8158-SMTQFB-CNO</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26</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64937353"/>
                  </a:ext>
                </a:extLst>
              </a:tr>
              <a:tr h="127232">
                <a:tc>
                  <a:txBody>
                    <a:bodyPr/>
                    <a:lstStyle/>
                    <a:p>
                      <a:pPr algn="l" fontAlgn="b"/>
                      <a:r>
                        <a:rPr lang="en-US" sz="900" b="0" i="0" u="none" strike="noStrike">
                          <a:solidFill>
                            <a:srgbClr val="000000"/>
                          </a:solidFill>
                          <a:effectLst/>
                          <a:latin typeface="Calibri" panose="020F0502020204030204" pitchFamily="34" charset="0"/>
                        </a:rPr>
                        <a:t>9662-FUSYIM-1IV</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64</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No</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72413233"/>
                  </a:ext>
                </a:extLst>
              </a:tr>
              <a:tr h="127232">
                <a:tc>
                  <a:txBody>
                    <a:bodyPr/>
                    <a:lstStyle/>
                    <a:p>
                      <a:pPr algn="l" fontAlgn="b"/>
                      <a:r>
                        <a:rPr lang="en-US" sz="900" b="0" i="0" u="none" strike="noStrike">
                          <a:solidFill>
                            <a:srgbClr val="000000"/>
                          </a:solidFill>
                          <a:effectLst/>
                          <a:latin typeface="Calibri" panose="020F0502020204030204" pitchFamily="34" charset="0"/>
                        </a:rPr>
                        <a:t>7432-QKQFJJ-K72</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52</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036396876"/>
                  </a:ext>
                </a:extLst>
              </a:tr>
              <a:tr h="127232">
                <a:tc>
                  <a:txBody>
                    <a:bodyPr/>
                    <a:lstStyle/>
                    <a:p>
                      <a:pPr algn="l" fontAlgn="b"/>
                      <a:r>
                        <a:rPr lang="en-US" sz="900" b="0" i="0" u="none" strike="noStrike">
                          <a:solidFill>
                            <a:srgbClr val="000000"/>
                          </a:solidFill>
                          <a:effectLst/>
                          <a:latin typeface="Calibri" panose="020F0502020204030204" pitchFamily="34" charset="0"/>
                        </a:rPr>
                        <a:t>8959-RZWRHU-ST8</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No</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671524373"/>
                  </a:ext>
                </a:extLst>
              </a:tr>
              <a:tr h="127232">
                <a:tc>
                  <a:txBody>
                    <a:bodyPr/>
                    <a:lstStyle/>
                    <a:p>
                      <a:pPr algn="l" fontAlgn="b"/>
                      <a:r>
                        <a:rPr lang="en-US" sz="900" b="0" i="0" u="none" strike="noStrike">
                          <a:solidFill>
                            <a:srgbClr val="000000"/>
                          </a:solidFill>
                          <a:effectLst/>
                          <a:latin typeface="Calibri" panose="020F0502020204030204" pitchFamily="34" charset="0"/>
                        </a:rPr>
                        <a:t>9124-DZALHM-S6I</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66</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No</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382156120"/>
                  </a:ext>
                </a:extLst>
              </a:tr>
              <a:tr h="127232">
                <a:tc>
                  <a:txBody>
                    <a:bodyPr/>
                    <a:lstStyle/>
                    <a:p>
                      <a:pPr algn="l" fontAlgn="b"/>
                      <a:r>
                        <a:rPr lang="en-US" sz="900" b="0" i="0" u="none" strike="noStrike">
                          <a:solidFill>
                            <a:srgbClr val="000000"/>
                          </a:solidFill>
                          <a:effectLst/>
                          <a:latin typeface="Calibri" panose="020F0502020204030204" pitchFamily="34" charset="0"/>
                        </a:rPr>
                        <a:t>3512-MUWBGY-52X</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47</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No</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789382149"/>
                  </a:ext>
                </a:extLst>
              </a:tr>
              <a:tr h="127232">
                <a:tc>
                  <a:txBody>
                    <a:bodyPr/>
                    <a:lstStyle/>
                    <a:p>
                      <a:pPr algn="l" fontAlgn="b"/>
                      <a:r>
                        <a:rPr lang="en-US" sz="900" b="0" i="0" u="none" strike="noStrike">
                          <a:solidFill>
                            <a:srgbClr val="000000"/>
                          </a:solidFill>
                          <a:effectLst/>
                          <a:latin typeface="Calibri" panose="020F0502020204030204" pitchFamily="34" charset="0"/>
                        </a:rPr>
                        <a:t>5621-QSZPSF-NF2</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59</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073458216"/>
                  </a:ext>
                </a:extLst>
              </a:tr>
              <a:tr h="127232">
                <a:tc>
                  <a:txBody>
                    <a:bodyPr/>
                    <a:lstStyle/>
                    <a:p>
                      <a:pPr algn="l" fontAlgn="b"/>
                      <a:r>
                        <a:rPr lang="en-US" sz="900" b="0" i="0" u="none" strike="noStrike">
                          <a:solidFill>
                            <a:srgbClr val="000000"/>
                          </a:solidFill>
                          <a:effectLst/>
                          <a:latin typeface="Calibri" panose="020F0502020204030204" pitchFamily="34" charset="0"/>
                        </a:rPr>
                        <a:t>8241-PWPONH-62O</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33</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No</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246499087"/>
                  </a:ext>
                </a:extLst>
              </a:tr>
              <a:tr h="127232">
                <a:tc>
                  <a:txBody>
                    <a:bodyPr/>
                    <a:lstStyle/>
                    <a:p>
                      <a:pPr algn="l" fontAlgn="b"/>
                      <a:r>
                        <a:rPr lang="en-US" sz="900" b="0" i="0" u="none" strike="noStrike">
                          <a:solidFill>
                            <a:srgbClr val="000000"/>
                          </a:solidFill>
                          <a:effectLst/>
                          <a:latin typeface="Calibri" panose="020F0502020204030204" pitchFamily="34" charset="0"/>
                        </a:rPr>
                        <a:t>8795-FYOXCT-P09</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44</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98492241"/>
                  </a:ext>
                </a:extLst>
              </a:tr>
              <a:tr h="127232">
                <a:tc>
                  <a:txBody>
                    <a:bodyPr/>
                    <a:lstStyle/>
                    <a:p>
                      <a:pPr algn="l" fontAlgn="b"/>
                      <a:r>
                        <a:rPr lang="en-US" sz="900" b="0" i="0" u="none" strike="noStrike">
                          <a:solidFill>
                            <a:srgbClr val="000000"/>
                          </a:solidFill>
                          <a:effectLst/>
                          <a:latin typeface="Calibri" panose="020F0502020204030204" pitchFamily="34" charset="0"/>
                        </a:rPr>
                        <a:t>1705-NMIQNO-IC4</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58</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469443576"/>
                  </a:ext>
                </a:extLst>
              </a:tr>
              <a:tr h="127232">
                <a:tc>
                  <a:txBody>
                    <a:bodyPr/>
                    <a:lstStyle/>
                    <a:p>
                      <a:pPr algn="l" fontAlgn="b"/>
                      <a:r>
                        <a:rPr lang="en-US" sz="900" b="0" i="0" u="none" strike="noStrike">
                          <a:solidFill>
                            <a:srgbClr val="000000"/>
                          </a:solidFill>
                          <a:effectLst/>
                          <a:latin typeface="Calibri" panose="020F0502020204030204" pitchFamily="34" charset="0"/>
                        </a:rPr>
                        <a:t>9205-PAZEXY-90Q</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72</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40494732"/>
                  </a:ext>
                </a:extLst>
              </a:tr>
              <a:tr h="127232">
                <a:tc>
                  <a:txBody>
                    <a:bodyPr/>
                    <a:lstStyle/>
                    <a:p>
                      <a:pPr algn="l" fontAlgn="b"/>
                      <a:r>
                        <a:rPr lang="en-US" sz="900" b="0" i="0" u="none" strike="noStrike">
                          <a:solidFill>
                            <a:srgbClr val="000000"/>
                          </a:solidFill>
                          <a:effectLst/>
                          <a:latin typeface="Calibri" panose="020F0502020204030204" pitchFamily="34" charset="0"/>
                        </a:rPr>
                        <a:t>4225-PZZDIY-IBH</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66</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123977017"/>
                  </a:ext>
                </a:extLst>
              </a:tr>
              <a:tr h="127232">
                <a:tc>
                  <a:txBody>
                    <a:bodyPr/>
                    <a:lstStyle/>
                    <a:p>
                      <a:pPr algn="l" fontAlgn="b"/>
                      <a:r>
                        <a:rPr lang="en-US" sz="900" b="0" i="0" u="none" strike="noStrike">
                          <a:solidFill>
                            <a:srgbClr val="000000"/>
                          </a:solidFill>
                          <a:effectLst/>
                          <a:latin typeface="Calibri" panose="020F0502020204030204" pitchFamily="34" charset="0"/>
                        </a:rPr>
                        <a:t>0758-EQEGIQ-3OF</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57</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521488965"/>
                  </a:ext>
                </a:extLst>
              </a:tr>
              <a:tr h="127232">
                <a:tc>
                  <a:txBody>
                    <a:bodyPr/>
                    <a:lstStyle/>
                    <a:p>
                      <a:pPr algn="l" fontAlgn="b"/>
                      <a:r>
                        <a:rPr lang="en-US" sz="900" b="0" i="0" u="none" strike="noStrike">
                          <a:solidFill>
                            <a:srgbClr val="000000"/>
                          </a:solidFill>
                          <a:effectLst/>
                          <a:latin typeface="Calibri" panose="020F0502020204030204" pitchFamily="34" charset="0"/>
                        </a:rPr>
                        <a:t>0649-TBFJFL-QU4</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63</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No</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46015504"/>
                  </a:ext>
                </a:extLst>
              </a:tr>
              <a:tr h="127232">
                <a:tc>
                  <a:txBody>
                    <a:bodyPr/>
                    <a:lstStyle/>
                    <a:p>
                      <a:pPr algn="l" fontAlgn="b"/>
                      <a:r>
                        <a:rPr lang="en-US" sz="900" b="0" i="0" u="none" strike="noStrike">
                          <a:solidFill>
                            <a:srgbClr val="000000"/>
                          </a:solidFill>
                          <a:effectLst/>
                          <a:latin typeface="Calibri" panose="020F0502020204030204" pitchFamily="34" charset="0"/>
                        </a:rPr>
                        <a:t>2228-KOLOPU-FY3</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28</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No</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97440604"/>
                  </a:ext>
                </a:extLst>
              </a:tr>
              <a:tr h="127232">
                <a:tc>
                  <a:txBody>
                    <a:bodyPr/>
                    <a:lstStyle/>
                    <a:p>
                      <a:pPr algn="l" fontAlgn="b"/>
                      <a:r>
                        <a:rPr lang="en-US" sz="900" b="0" i="0" u="none" strike="noStrike">
                          <a:solidFill>
                            <a:srgbClr val="000000"/>
                          </a:solidFill>
                          <a:effectLst/>
                          <a:latin typeface="Calibri" panose="020F0502020204030204" pitchFamily="34" charset="0"/>
                        </a:rPr>
                        <a:t>3853-NVDCOJ-TIN</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78</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46183901"/>
                  </a:ext>
                </a:extLst>
              </a:tr>
              <a:tr h="127232">
                <a:tc>
                  <a:txBody>
                    <a:bodyPr/>
                    <a:lstStyle/>
                    <a:p>
                      <a:pPr algn="l" fontAlgn="b"/>
                      <a:r>
                        <a:rPr lang="en-US" sz="900" b="0" i="0" u="none" strike="noStrike">
                          <a:solidFill>
                            <a:srgbClr val="000000"/>
                          </a:solidFill>
                          <a:effectLst/>
                          <a:latin typeface="Calibri" panose="020F0502020204030204" pitchFamily="34" charset="0"/>
                        </a:rPr>
                        <a:t>0765-UXAFYM-PDR</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61</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018576928"/>
                  </a:ext>
                </a:extLst>
              </a:tr>
              <a:tr h="127232">
                <a:tc>
                  <a:txBody>
                    <a:bodyPr/>
                    <a:lstStyle/>
                    <a:p>
                      <a:pPr algn="l" fontAlgn="b"/>
                      <a:r>
                        <a:rPr lang="en-US" sz="900" b="0" i="0" u="none" strike="noStrike">
                          <a:solidFill>
                            <a:srgbClr val="000000"/>
                          </a:solidFill>
                          <a:effectLst/>
                          <a:latin typeface="Calibri" panose="020F0502020204030204" pitchFamily="34" charset="0"/>
                        </a:rPr>
                        <a:t>9937-SFPLRK-H9Y</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70</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45694729"/>
                  </a:ext>
                </a:extLst>
              </a:tr>
              <a:tr h="127232">
                <a:tc>
                  <a:txBody>
                    <a:bodyPr/>
                    <a:lstStyle/>
                    <a:p>
                      <a:pPr algn="l" fontAlgn="b"/>
                      <a:r>
                        <a:rPr lang="en-US" sz="900" b="0" i="0" u="none" strike="noStrike">
                          <a:solidFill>
                            <a:srgbClr val="000000"/>
                          </a:solidFill>
                          <a:effectLst/>
                          <a:latin typeface="Calibri" panose="020F0502020204030204" pitchFamily="34" charset="0"/>
                        </a:rPr>
                        <a:t>0712-WQXYVV-HUP</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61</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38691795"/>
                  </a:ext>
                </a:extLst>
              </a:tr>
              <a:tr h="127232">
                <a:tc>
                  <a:txBody>
                    <a:bodyPr/>
                    <a:lstStyle/>
                    <a:p>
                      <a:pPr algn="l" fontAlgn="b"/>
                      <a:r>
                        <a:rPr lang="en-US" sz="900" b="0" i="0" u="none" strike="noStrike">
                          <a:solidFill>
                            <a:srgbClr val="000000"/>
                          </a:solidFill>
                          <a:effectLst/>
                          <a:latin typeface="Calibri" panose="020F0502020204030204" pitchFamily="34" charset="0"/>
                        </a:rPr>
                        <a:t>6441-FJUWZQ-7G8</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37</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28936536"/>
                  </a:ext>
                </a:extLst>
              </a:tr>
              <a:tr h="127232">
                <a:tc>
                  <a:txBody>
                    <a:bodyPr/>
                    <a:lstStyle/>
                    <a:p>
                      <a:pPr algn="l" fontAlgn="b"/>
                      <a:r>
                        <a:rPr lang="en-US" sz="900" b="0" i="0" u="none" strike="noStrike">
                          <a:solidFill>
                            <a:srgbClr val="000000"/>
                          </a:solidFill>
                          <a:effectLst/>
                          <a:latin typeface="Calibri" panose="020F0502020204030204" pitchFamily="34" charset="0"/>
                        </a:rPr>
                        <a:t>7634-AVNEXZ-7AG</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39</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89772548"/>
                  </a:ext>
                </a:extLst>
              </a:tr>
              <a:tr h="127232">
                <a:tc>
                  <a:txBody>
                    <a:bodyPr/>
                    <a:lstStyle/>
                    <a:p>
                      <a:pPr algn="l" fontAlgn="b"/>
                      <a:r>
                        <a:rPr lang="en-US" sz="900" b="0" i="0" u="none" strike="noStrike">
                          <a:solidFill>
                            <a:srgbClr val="000000"/>
                          </a:solidFill>
                          <a:effectLst/>
                          <a:latin typeface="Calibri" panose="020F0502020204030204" pitchFamily="34" charset="0"/>
                        </a:rPr>
                        <a:t>2041-PNMGHX-TXJ</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73</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590582377"/>
                  </a:ext>
                </a:extLst>
              </a:tr>
              <a:tr h="127232">
                <a:tc>
                  <a:txBody>
                    <a:bodyPr/>
                    <a:lstStyle/>
                    <a:p>
                      <a:pPr algn="l" fontAlgn="b"/>
                      <a:r>
                        <a:rPr lang="en-US" sz="900" b="0" i="0" u="none" strike="noStrike">
                          <a:solidFill>
                            <a:srgbClr val="000000"/>
                          </a:solidFill>
                          <a:effectLst/>
                          <a:latin typeface="Calibri" panose="020F0502020204030204" pitchFamily="34" charset="0"/>
                        </a:rPr>
                        <a:t>4626-BQZAUJ-V9K</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26</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006116567"/>
                  </a:ext>
                </a:extLst>
              </a:tr>
              <a:tr h="127232">
                <a:tc>
                  <a:txBody>
                    <a:bodyPr/>
                    <a:lstStyle/>
                    <a:p>
                      <a:pPr algn="l" fontAlgn="b"/>
                      <a:r>
                        <a:rPr lang="en-US" sz="900" b="0" i="0" u="none" strike="noStrike">
                          <a:solidFill>
                            <a:srgbClr val="000000"/>
                          </a:solidFill>
                          <a:effectLst/>
                          <a:latin typeface="Calibri" panose="020F0502020204030204" pitchFamily="34" charset="0"/>
                        </a:rPr>
                        <a:t>2969-ODPCDX-5DC</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24</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No</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740957451"/>
                  </a:ext>
                </a:extLst>
              </a:tr>
              <a:tr h="127232">
                <a:tc>
                  <a:txBody>
                    <a:bodyPr/>
                    <a:lstStyle/>
                    <a:p>
                      <a:pPr algn="l" fontAlgn="b"/>
                      <a:r>
                        <a:rPr lang="en-US" sz="900" b="0" i="0" u="none" strike="noStrike">
                          <a:solidFill>
                            <a:srgbClr val="000000"/>
                          </a:solidFill>
                          <a:effectLst/>
                          <a:latin typeface="Calibri" panose="020F0502020204030204" pitchFamily="34" charset="0"/>
                        </a:rPr>
                        <a:t>4974-FUBHDF-Z7L</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77</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a:solidFill>
                            <a:srgbClr val="000000"/>
                          </a:solidFill>
                          <a:effectLst/>
                          <a:latin typeface="Calibri" panose="020F0502020204030204" pitchFamily="34" charset="0"/>
                        </a:rPr>
                        <a:t>No</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30500300"/>
                  </a:ext>
                </a:extLst>
              </a:tr>
              <a:tr h="127232">
                <a:tc>
                  <a:txBody>
                    <a:bodyPr/>
                    <a:lstStyle/>
                    <a:p>
                      <a:pPr algn="l" fontAlgn="b"/>
                      <a:r>
                        <a:rPr lang="en-US" sz="900" b="0" i="0" u="none" strike="noStrike">
                          <a:solidFill>
                            <a:srgbClr val="000000"/>
                          </a:solidFill>
                          <a:effectLst/>
                          <a:latin typeface="Calibri" panose="020F0502020204030204" pitchFamily="34" charset="0"/>
                        </a:rPr>
                        <a:t>2525-OSULNV-0KS</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991891284"/>
                  </a:ext>
                </a:extLst>
              </a:tr>
              <a:tr h="127232">
                <a:tc>
                  <a:txBody>
                    <a:bodyPr/>
                    <a:lstStyle/>
                    <a:p>
                      <a:pPr algn="l" fontAlgn="b"/>
                      <a:r>
                        <a:rPr lang="en-US" sz="900" b="0" i="0" u="none" strike="noStrike">
                          <a:solidFill>
                            <a:srgbClr val="000000"/>
                          </a:solidFill>
                          <a:effectLst/>
                          <a:latin typeface="Calibri" panose="020F0502020204030204" pitchFamily="34" charset="0"/>
                        </a:rPr>
                        <a:t>4973-FHPBZQ-AAA</a:t>
                      </a:r>
                    </a:p>
                  </a:txBody>
                  <a:tcPr marL="3525" marR="3525" marT="3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dirty="0">
                          <a:solidFill>
                            <a:srgbClr val="000000"/>
                          </a:solidFill>
                          <a:effectLst/>
                          <a:latin typeface="Calibri" panose="020F0502020204030204" pitchFamily="34" charset="0"/>
                        </a:rPr>
                        <a:t>55</a:t>
                      </a:r>
                    </a:p>
                  </a:txBody>
                  <a:tcPr marL="3525" marR="3525" marT="3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b"/>
                      <a:r>
                        <a:rPr lang="en-US" sz="900" b="0" i="0" u="none" strike="noStrike" dirty="0">
                          <a:solidFill>
                            <a:srgbClr val="000000"/>
                          </a:solidFill>
                          <a:effectLst/>
                          <a:latin typeface="Calibri" panose="020F0502020204030204" pitchFamily="34" charset="0"/>
                        </a:rPr>
                        <a:t>Yes</a:t>
                      </a:r>
                    </a:p>
                  </a:txBody>
                  <a:tcPr marL="3525" marR="3525" marT="3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19582432"/>
                  </a:ext>
                </a:extLst>
              </a:tr>
            </a:tbl>
          </a:graphicData>
        </a:graphic>
      </p:graphicFrame>
      <p:sp>
        <p:nvSpPr>
          <p:cNvPr id="5" name="TextBox 4">
            <a:extLst>
              <a:ext uri="{FF2B5EF4-FFF2-40B4-BE49-F238E27FC236}">
                <a16:creationId xmlns:a16="http://schemas.microsoft.com/office/drawing/2014/main" id="{4C401848-091F-D295-C905-A165DF5B8913}"/>
              </a:ext>
            </a:extLst>
          </p:cNvPr>
          <p:cNvSpPr txBox="1"/>
          <p:nvPr/>
        </p:nvSpPr>
        <p:spPr>
          <a:xfrm>
            <a:off x="11012271" y="4519904"/>
            <a:ext cx="1036770" cy="1488519"/>
          </a:xfrm>
          <a:prstGeom prst="roundRect">
            <a:avLst>
              <a:gd name="adj" fmla="val 8418"/>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100" dirty="0"/>
              <a:t>Logistic Regression</a:t>
            </a:r>
          </a:p>
          <a:p>
            <a:pPr algn="ctr"/>
            <a:r>
              <a:rPr lang="en-US" sz="1100" dirty="0"/>
              <a:t>…</a:t>
            </a:r>
          </a:p>
          <a:p>
            <a:pPr algn="ctr"/>
            <a:endParaRPr lang="en-US" sz="1100" dirty="0"/>
          </a:p>
          <a:p>
            <a:pPr algn="ctr"/>
            <a:r>
              <a:rPr lang="en-US" sz="1100" dirty="0"/>
              <a:t>Assess</a:t>
            </a:r>
          </a:p>
          <a:p>
            <a:pPr algn="ctr"/>
            <a:r>
              <a:rPr lang="en-US" sz="1100" dirty="0"/>
              <a:t>…</a:t>
            </a:r>
          </a:p>
          <a:p>
            <a:pPr algn="ctr"/>
            <a:endParaRPr lang="en-US" sz="1100" dirty="0"/>
          </a:p>
          <a:p>
            <a:pPr algn="ctr"/>
            <a:r>
              <a:rPr lang="en-US" sz="1100" dirty="0"/>
              <a:t>Explain</a:t>
            </a:r>
          </a:p>
        </p:txBody>
      </p:sp>
      <p:sp>
        <p:nvSpPr>
          <p:cNvPr id="6" name="Arrow: Right 5">
            <a:extLst>
              <a:ext uri="{FF2B5EF4-FFF2-40B4-BE49-F238E27FC236}">
                <a16:creationId xmlns:a16="http://schemas.microsoft.com/office/drawing/2014/main" id="{DD6D21F5-D68A-2781-B214-629C4E6F3C92}"/>
              </a:ext>
            </a:extLst>
          </p:cNvPr>
          <p:cNvSpPr/>
          <p:nvPr/>
        </p:nvSpPr>
        <p:spPr>
          <a:xfrm>
            <a:off x="3819441" y="2184850"/>
            <a:ext cx="299130" cy="61555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Arrow: Right 6">
            <a:extLst>
              <a:ext uri="{FF2B5EF4-FFF2-40B4-BE49-F238E27FC236}">
                <a16:creationId xmlns:a16="http://schemas.microsoft.com/office/drawing/2014/main" id="{2D70CEB5-551B-FD5F-23D0-7EB28CD44019}"/>
              </a:ext>
            </a:extLst>
          </p:cNvPr>
          <p:cNvSpPr/>
          <p:nvPr/>
        </p:nvSpPr>
        <p:spPr>
          <a:xfrm>
            <a:off x="10632220" y="4608608"/>
            <a:ext cx="299130" cy="61555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76160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 name="Title 4">
            <a:extLst>
              <a:ext uri="{FF2B5EF4-FFF2-40B4-BE49-F238E27FC236}">
                <a16:creationId xmlns:a16="http://schemas.microsoft.com/office/drawing/2014/main" id="{96DF58F9-002D-2E63-1E91-A21CC3ADA208}"/>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Exploratory Data Analysis (EDA)</a:t>
            </a:r>
            <a:endParaRPr lang="en-US" sz="4400" b="1" dirty="0">
              <a:solidFill>
                <a:srgbClr val="2663BC"/>
              </a:solidFill>
              <a:latin typeface="Söhne"/>
            </a:endParaRPr>
          </a:p>
        </p:txBody>
      </p:sp>
      <p:sp>
        <p:nvSpPr>
          <p:cNvPr id="3" name="Subtitle 5">
            <a:extLst>
              <a:ext uri="{FF2B5EF4-FFF2-40B4-BE49-F238E27FC236}">
                <a16:creationId xmlns:a16="http://schemas.microsoft.com/office/drawing/2014/main" id="{D0563810-DB01-70D3-9A1C-AE51458CFD89}"/>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Deep Dive</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228600" y="59830"/>
            <a:ext cx="11963400" cy="505898"/>
          </a:xfrm>
          <a:prstGeom prst="rect">
            <a:avLst/>
          </a:prstGeom>
          <a:noFill/>
          <a:ln>
            <a:noFill/>
          </a:ln>
        </p:spPr>
        <p:txBody>
          <a:bodyPr spcFirstLastPara="1" wrap="square" lIns="0" tIns="12050" rIns="0" bIns="0" anchor="t" anchorCtr="0">
            <a:spAutoFit/>
          </a:bodyPr>
          <a:lstStyle/>
          <a:p>
            <a:pPr marL="12700"/>
            <a:r>
              <a:rPr lang="en-US" sz="2800" b="1" dirty="0"/>
              <a:t>Exploratory Data Analysis Objectives</a:t>
            </a:r>
            <a:endParaRPr sz="2800" b="1" dirty="0"/>
          </a:p>
        </p:txBody>
      </p:sp>
      <p:sp>
        <p:nvSpPr>
          <p:cNvPr id="215" name="Google Shape;215;p27"/>
          <p:cNvSpPr txBox="1"/>
          <p:nvPr/>
        </p:nvSpPr>
        <p:spPr>
          <a:xfrm>
            <a:off x="427935" y="1426929"/>
            <a:ext cx="7123599" cy="3883114"/>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200" dirty="0">
                <a:latin typeface="Calibri" panose="020F0502020204030204" pitchFamily="34" charset="0"/>
                <a:ea typeface="Calibri" panose="020F0502020204030204" pitchFamily="34" charset="0"/>
                <a:cs typeface="Calibri" panose="020F0502020204030204" pitchFamily="34" charset="0"/>
                <a:sym typeface="Arial"/>
              </a:rPr>
              <a:t>Exploratory data analysis (EDA) and data due diligence are critical components in transforming data into actionable insights and knowledge</a:t>
            </a:r>
            <a:endParaRPr sz="1200" dirty="0">
              <a:latin typeface="Calibri" panose="020F0502020204030204" pitchFamily="34" charset="0"/>
              <a:ea typeface="Calibri" panose="020F0502020204030204" pitchFamily="34" charset="0"/>
              <a:cs typeface="Calibri" panose="020F0502020204030204" pitchFamily="34" charset="0"/>
              <a:sym typeface="Arial"/>
            </a:endParaRPr>
          </a:p>
          <a:p>
            <a:pPr marL="12700" marR="0" lvl="0" indent="0" algn="l" rtl="0">
              <a:lnSpc>
                <a:spcPct val="100000"/>
              </a:lnSpc>
              <a:spcBef>
                <a:spcPts val="1595"/>
              </a:spcBef>
              <a:spcAft>
                <a:spcPts val="0"/>
              </a:spcAft>
              <a:buNone/>
            </a:pPr>
            <a:r>
              <a:rPr lang="en-US" sz="1200" dirty="0">
                <a:latin typeface="Calibri" panose="020F0502020204030204" pitchFamily="34" charset="0"/>
                <a:ea typeface="Calibri" panose="020F0502020204030204" pitchFamily="34" charset="0"/>
                <a:cs typeface="Calibri" panose="020F0502020204030204" pitchFamily="34" charset="0"/>
                <a:sym typeface="Arial"/>
              </a:rPr>
              <a:t>The objectives of the exploration stage of data are…</a:t>
            </a:r>
            <a:endParaRPr sz="1200" dirty="0">
              <a:latin typeface="Calibri" panose="020F0502020204030204" pitchFamily="34" charset="0"/>
              <a:ea typeface="Calibri" panose="020F0502020204030204" pitchFamily="34" charset="0"/>
              <a:cs typeface="Calibri" panose="020F0502020204030204" pitchFamily="34" charset="0"/>
              <a:sym typeface="Arial"/>
            </a:endParaRPr>
          </a:p>
          <a:p>
            <a:pPr marL="590551" marR="0" lvl="0" indent="-285750" algn="l" rtl="0">
              <a:lnSpc>
                <a:spcPct val="100000"/>
              </a:lnSpc>
              <a:spcBef>
                <a:spcPts val="1405"/>
              </a:spcBef>
              <a:spcAft>
                <a:spcPts val="0"/>
              </a:spcAft>
              <a:buSzPts val="1600"/>
              <a:buFont typeface="Wingdings" panose="05000000000000000000" pitchFamily="2" charset="2"/>
              <a:buChar char="Ø"/>
            </a:pPr>
            <a:r>
              <a:rPr lang="en-US" sz="1200" dirty="0">
                <a:latin typeface="Calibri" panose="020F0502020204030204" pitchFamily="34" charset="0"/>
                <a:ea typeface="Calibri" panose="020F0502020204030204" pitchFamily="34" charset="0"/>
                <a:cs typeface="Calibri" panose="020F0502020204030204" pitchFamily="34" charset="0"/>
                <a:sym typeface="Arial"/>
              </a:rPr>
              <a:t>Acquire basic familiarity with the data</a:t>
            </a:r>
          </a:p>
          <a:p>
            <a:pPr marL="590551" marR="0" lvl="0" indent="-285750" algn="l" rtl="0">
              <a:lnSpc>
                <a:spcPct val="100000"/>
              </a:lnSpc>
              <a:spcBef>
                <a:spcPts val="1405"/>
              </a:spcBef>
              <a:spcAft>
                <a:spcPts val="0"/>
              </a:spcAft>
              <a:buSzPts val="1600"/>
              <a:buFont typeface="Wingdings" panose="05000000000000000000" pitchFamily="2" charset="2"/>
              <a:buChar char="Ø"/>
            </a:pPr>
            <a:endParaRPr sz="1200" dirty="0">
              <a:latin typeface="Calibri" panose="020F0502020204030204" pitchFamily="34" charset="0"/>
              <a:ea typeface="Calibri" panose="020F0502020204030204" pitchFamily="34" charset="0"/>
              <a:cs typeface="Calibri" panose="020F0502020204030204" pitchFamily="34" charset="0"/>
              <a:sym typeface="Arial"/>
            </a:endParaRPr>
          </a:p>
          <a:p>
            <a:pPr marL="590551" marR="0" lvl="0" indent="-285750" algn="l" rtl="0">
              <a:lnSpc>
                <a:spcPct val="100000"/>
              </a:lnSpc>
              <a:spcBef>
                <a:spcPts val="1250"/>
              </a:spcBef>
              <a:spcAft>
                <a:spcPts val="0"/>
              </a:spcAft>
              <a:buSzPts val="1450"/>
              <a:buFont typeface="Wingdings" panose="05000000000000000000" pitchFamily="2" charset="2"/>
              <a:buChar char="Ø"/>
            </a:pPr>
            <a:r>
              <a:rPr lang="en-US" sz="1200" dirty="0">
                <a:latin typeface="Calibri" panose="020F0502020204030204" pitchFamily="34" charset="0"/>
                <a:ea typeface="Calibri" panose="020F0502020204030204" pitchFamily="34" charset="0"/>
                <a:cs typeface="Calibri" panose="020F0502020204030204" pitchFamily="34" charset="0"/>
                <a:sym typeface="Arial"/>
              </a:rPr>
              <a:t>Identify continuous vs. categorical variables – </a:t>
            </a:r>
            <a:r>
              <a:rPr lang="en-US" sz="1200" b="1" dirty="0">
                <a:latin typeface="Calibri" panose="020F0502020204030204" pitchFamily="34" charset="0"/>
                <a:ea typeface="Calibri" panose="020F0502020204030204" pitchFamily="34" charset="0"/>
                <a:cs typeface="Calibri" panose="020F0502020204030204" pitchFamily="34" charset="0"/>
                <a:sym typeface="Arial"/>
              </a:rPr>
              <a:t>Describe</a:t>
            </a:r>
            <a:endParaRPr sz="1200" dirty="0">
              <a:latin typeface="Calibri" panose="020F0502020204030204" pitchFamily="34" charset="0"/>
              <a:ea typeface="Calibri" panose="020F0502020204030204" pitchFamily="34" charset="0"/>
              <a:cs typeface="Calibri" panose="020F0502020204030204" pitchFamily="34" charset="0"/>
              <a:sym typeface="Arial"/>
            </a:endParaRPr>
          </a:p>
          <a:p>
            <a:pPr marL="590551" marR="0" lvl="0" indent="-285750" algn="l" rtl="0">
              <a:lnSpc>
                <a:spcPct val="100000"/>
              </a:lnSpc>
              <a:spcBef>
                <a:spcPts val="1200"/>
              </a:spcBef>
              <a:spcAft>
                <a:spcPts val="0"/>
              </a:spcAft>
              <a:buSzPts val="1450"/>
              <a:buFont typeface="Wingdings" panose="05000000000000000000" pitchFamily="2" charset="2"/>
              <a:buChar char="Ø"/>
            </a:pPr>
            <a:r>
              <a:rPr lang="en-US" sz="1200" dirty="0">
                <a:latin typeface="Calibri" panose="020F0502020204030204" pitchFamily="34" charset="0"/>
                <a:ea typeface="Calibri" panose="020F0502020204030204" pitchFamily="34" charset="0"/>
                <a:cs typeface="Calibri" panose="020F0502020204030204" pitchFamily="34" charset="0"/>
                <a:sym typeface="Arial"/>
              </a:rPr>
              <a:t>Determine frequencies; Outliers; Data Visualization - </a:t>
            </a:r>
            <a:r>
              <a:rPr lang="en-US" sz="1200" b="1" dirty="0">
                <a:latin typeface="Calibri" panose="020F0502020204030204" pitchFamily="34" charset="0"/>
                <a:ea typeface="Calibri" panose="020F0502020204030204" pitchFamily="34" charset="0"/>
                <a:cs typeface="Calibri" panose="020F0502020204030204" pitchFamily="34" charset="0"/>
                <a:sym typeface="Arial"/>
              </a:rPr>
              <a:t>Describe</a:t>
            </a:r>
            <a:endParaRPr sz="1200" dirty="0">
              <a:latin typeface="Calibri" panose="020F0502020204030204" pitchFamily="34" charset="0"/>
              <a:ea typeface="Calibri" panose="020F0502020204030204" pitchFamily="34" charset="0"/>
              <a:cs typeface="Calibri" panose="020F0502020204030204" pitchFamily="34" charset="0"/>
              <a:sym typeface="Arial"/>
            </a:endParaRPr>
          </a:p>
          <a:p>
            <a:pPr marL="590551" marR="0" lvl="0" indent="-285750" algn="l" rtl="0">
              <a:lnSpc>
                <a:spcPct val="100000"/>
              </a:lnSpc>
              <a:spcBef>
                <a:spcPts val="1200"/>
              </a:spcBef>
              <a:spcAft>
                <a:spcPts val="0"/>
              </a:spcAft>
              <a:buSzPts val="1450"/>
              <a:buFont typeface="Wingdings" panose="05000000000000000000" pitchFamily="2" charset="2"/>
              <a:buChar char="Ø"/>
            </a:pPr>
            <a:r>
              <a:rPr lang="en-US" sz="1200" dirty="0">
                <a:latin typeface="Calibri" panose="020F0502020204030204" pitchFamily="34" charset="0"/>
                <a:ea typeface="Calibri" panose="020F0502020204030204" pitchFamily="34" charset="0"/>
                <a:cs typeface="Calibri" panose="020F0502020204030204" pitchFamily="34" charset="0"/>
                <a:sym typeface="Arial"/>
              </a:rPr>
              <a:t>Label variables and data values for interpretation </a:t>
            </a:r>
            <a:r>
              <a:rPr lang="en-US" sz="1200" b="1" dirty="0">
                <a:latin typeface="Calibri" panose="020F0502020204030204" pitchFamily="34" charset="0"/>
                <a:ea typeface="Calibri" panose="020F0502020204030204" pitchFamily="34" charset="0"/>
                <a:cs typeface="Calibri" panose="020F0502020204030204" pitchFamily="34" charset="0"/>
                <a:sym typeface="Arial"/>
              </a:rPr>
              <a:t>– Describe</a:t>
            </a:r>
          </a:p>
          <a:p>
            <a:pPr marL="590551" marR="0" lvl="0" indent="-285750" algn="l" rtl="0">
              <a:lnSpc>
                <a:spcPct val="100000"/>
              </a:lnSpc>
              <a:spcBef>
                <a:spcPts val="1200"/>
              </a:spcBef>
              <a:spcAft>
                <a:spcPts val="0"/>
              </a:spcAft>
              <a:buSzPts val="1450"/>
              <a:buFont typeface="Wingdings" panose="05000000000000000000" pitchFamily="2" charset="2"/>
              <a:buChar char="Ø"/>
            </a:pPr>
            <a:endParaRPr sz="1200" dirty="0">
              <a:latin typeface="Calibri" panose="020F0502020204030204" pitchFamily="34" charset="0"/>
              <a:ea typeface="Calibri" panose="020F0502020204030204" pitchFamily="34" charset="0"/>
              <a:cs typeface="Calibri" panose="020F0502020204030204" pitchFamily="34" charset="0"/>
              <a:sym typeface="Arial"/>
            </a:endParaRPr>
          </a:p>
          <a:p>
            <a:pPr marL="590551" marR="431165" lvl="0" indent="-285750" algn="l" rtl="0">
              <a:lnSpc>
                <a:spcPct val="100000"/>
              </a:lnSpc>
              <a:spcBef>
                <a:spcPts val="1205"/>
              </a:spcBef>
              <a:spcAft>
                <a:spcPts val="0"/>
              </a:spcAft>
              <a:buSzPts val="1450"/>
              <a:buFont typeface="Wingdings" panose="05000000000000000000" pitchFamily="2" charset="2"/>
              <a:buChar char="Ø"/>
            </a:pPr>
            <a:r>
              <a:rPr lang="en-US" sz="1200" dirty="0">
                <a:latin typeface="Calibri" panose="020F0502020204030204" pitchFamily="34" charset="0"/>
                <a:ea typeface="Calibri" panose="020F0502020204030204" pitchFamily="34" charset="0"/>
                <a:cs typeface="Calibri" panose="020F0502020204030204" pitchFamily="34" charset="0"/>
                <a:sym typeface="Arial"/>
              </a:rPr>
              <a:t>Document the extent of missing/bad data and diagnose the data problems - </a:t>
            </a:r>
            <a:r>
              <a:rPr lang="en-US" sz="1200" b="1" dirty="0">
                <a:latin typeface="Calibri" panose="020F0502020204030204" pitchFamily="34" charset="0"/>
                <a:ea typeface="Calibri" panose="020F0502020204030204" pitchFamily="34" charset="0"/>
                <a:cs typeface="Calibri" panose="020F0502020204030204" pitchFamily="34" charset="0"/>
                <a:sym typeface="Arial"/>
              </a:rPr>
              <a:t>Assess</a:t>
            </a:r>
            <a:endParaRPr sz="1200" dirty="0">
              <a:latin typeface="Calibri" panose="020F0502020204030204" pitchFamily="34" charset="0"/>
              <a:ea typeface="Calibri" panose="020F0502020204030204" pitchFamily="34" charset="0"/>
              <a:cs typeface="Calibri" panose="020F0502020204030204" pitchFamily="34" charset="0"/>
              <a:sym typeface="Arial"/>
            </a:endParaRPr>
          </a:p>
          <a:p>
            <a:pPr marL="590551" marR="0" lvl="0" indent="-285750" algn="l" rtl="0">
              <a:lnSpc>
                <a:spcPct val="100000"/>
              </a:lnSpc>
              <a:spcBef>
                <a:spcPts val="1200"/>
              </a:spcBef>
              <a:spcAft>
                <a:spcPts val="0"/>
              </a:spcAft>
              <a:buSzPts val="1450"/>
              <a:buFont typeface="Wingdings" panose="05000000000000000000" pitchFamily="2" charset="2"/>
              <a:buChar char="Ø"/>
            </a:pPr>
            <a:r>
              <a:rPr lang="en-US" sz="1200" dirty="0">
                <a:latin typeface="Calibri" panose="020F0502020204030204" pitchFamily="34" charset="0"/>
                <a:ea typeface="Calibri" panose="020F0502020204030204" pitchFamily="34" charset="0"/>
                <a:cs typeface="Calibri" panose="020F0502020204030204" pitchFamily="34" charset="0"/>
                <a:sym typeface="Arial"/>
              </a:rPr>
              <a:t>Explore simple bivariate relationships in the data – </a:t>
            </a:r>
            <a:r>
              <a:rPr lang="en-US" sz="1200" b="1" dirty="0">
                <a:latin typeface="Calibri" panose="020F0502020204030204" pitchFamily="34" charset="0"/>
                <a:ea typeface="Calibri" panose="020F0502020204030204" pitchFamily="34" charset="0"/>
                <a:cs typeface="Calibri" panose="020F0502020204030204" pitchFamily="34" charset="0"/>
                <a:sym typeface="Arial"/>
              </a:rPr>
              <a:t>Assess</a:t>
            </a:r>
            <a:endParaRPr sz="1200" dirty="0">
              <a:latin typeface="Calibri" panose="020F0502020204030204" pitchFamily="34" charset="0"/>
              <a:ea typeface="Calibri" panose="020F0502020204030204" pitchFamily="34" charset="0"/>
              <a:cs typeface="Calibri" panose="020F0502020204030204" pitchFamily="34" charset="0"/>
              <a:sym typeface="Arial"/>
            </a:endParaRPr>
          </a:p>
          <a:p>
            <a:pPr marL="590551" marR="0" lvl="0" indent="-285750" algn="l" rtl="0">
              <a:lnSpc>
                <a:spcPct val="100000"/>
              </a:lnSpc>
              <a:spcBef>
                <a:spcPts val="1200"/>
              </a:spcBef>
              <a:spcAft>
                <a:spcPts val="0"/>
              </a:spcAft>
              <a:buSzPts val="1450"/>
              <a:buFont typeface="Wingdings" panose="05000000000000000000" pitchFamily="2" charset="2"/>
              <a:buChar char="Ø"/>
            </a:pPr>
            <a:r>
              <a:rPr lang="en-US" sz="1200" dirty="0">
                <a:latin typeface="Calibri" panose="020F0502020204030204" pitchFamily="34" charset="0"/>
                <a:ea typeface="Calibri" panose="020F0502020204030204" pitchFamily="34" charset="0"/>
                <a:cs typeface="Calibri" panose="020F0502020204030204" pitchFamily="34" charset="0"/>
                <a:sym typeface="Arial"/>
              </a:rPr>
              <a:t>Explore multivariate relationships – </a:t>
            </a:r>
            <a:r>
              <a:rPr lang="en-US" sz="1200" b="1" dirty="0">
                <a:latin typeface="Calibri" panose="020F0502020204030204" pitchFamily="34" charset="0"/>
                <a:ea typeface="Calibri" panose="020F0502020204030204" pitchFamily="34" charset="0"/>
                <a:cs typeface="Calibri" panose="020F0502020204030204" pitchFamily="34" charset="0"/>
                <a:sym typeface="Arial"/>
              </a:rPr>
              <a:t>Assess</a:t>
            </a:r>
            <a:endParaRPr sz="1200" dirty="0">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2" name="Group 1">
            <a:extLst>
              <a:ext uri="{FF2B5EF4-FFF2-40B4-BE49-F238E27FC236}">
                <a16:creationId xmlns:a16="http://schemas.microsoft.com/office/drawing/2014/main" id="{7535B50D-6231-1D1D-4FED-C2328D395590}"/>
              </a:ext>
            </a:extLst>
          </p:cNvPr>
          <p:cNvGrpSpPr/>
          <p:nvPr/>
        </p:nvGrpSpPr>
        <p:grpSpPr>
          <a:xfrm>
            <a:off x="8002524" y="946820"/>
            <a:ext cx="3849623" cy="987298"/>
            <a:chOff x="8093201" y="1465834"/>
            <a:chExt cx="3849623" cy="987298"/>
          </a:xfrm>
        </p:grpSpPr>
        <p:grpSp>
          <p:nvGrpSpPr>
            <p:cNvPr id="217" name="Google Shape;217;p27"/>
            <p:cNvGrpSpPr/>
            <p:nvPr/>
          </p:nvGrpSpPr>
          <p:grpSpPr>
            <a:xfrm>
              <a:off x="8093201" y="1844802"/>
              <a:ext cx="1013459" cy="608330"/>
              <a:chOff x="8093201" y="1844802"/>
              <a:chExt cx="1013459" cy="608330"/>
            </a:xfrm>
          </p:grpSpPr>
          <p:sp>
            <p:nvSpPr>
              <p:cNvPr id="218" name="Google Shape;218;p27"/>
              <p:cNvSpPr/>
              <p:nvPr/>
            </p:nvSpPr>
            <p:spPr>
              <a:xfrm>
                <a:off x="8093201" y="1844802"/>
                <a:ext cx="1013459" cy="608330"/>
              </a:xfrm>
              <a:custGeom>
                <a:avLst/>
                <a:gdLst/>
                <a:ahLst/>
                <a:cxnLst/>
                <a:rect l="l" t="t" r="r" b="b"/>
                <a:pathLst>
                  <a:path w="1013459" h="608330" extrusionOk="0">
                    <a:moveTo>
                      <a:pt x="952626" y="0"/>
                    </a:moveTo>
                    <a:lnTo>
                      <a:pt x="60832" y="0"/>
                    </a:lnTo>
                    <a:lnTo>
                      <a:pt x="37129" y="4772"/>
                    </a:lnTo>
                    <a:lnTo>
                      <a:pt x="17795" y="17795"/>
                    </a:lnTo>
                    <a:lnTo>
                      <a:pt x="4772" y="37129"/>
                    </a:lnTo>
                    <a:lnTo>
                      <a:pt x="0" y="60833"/>
                    </a:lnTo>
                    <a:lnTo>
                      <a:pt x="0" y="547243"/>
                    </a:lnTo>
                    <a:lnTo>
                      <a:pt x="4772" y="570946"/>
                    </a:lnTo>
                    <a:lnTo>
                      <a:pt x="17795" y="590280"/>
                    </a:lnTo>
                    <a:lnTo>
                      <a:pt x="37129" y="603303"/>
                    </a:lnTo>
                    <a:lnTo>
                      <a:pt x="60832" y="608076"/>
                    </a:lnTo>
                    <a:lnTo>
                      <a:pt x="952626" y="608076"/>
                    </a:lnTo>
                    <a:lnTo>
                      <a:pt x="976330" y="603303"/>
                    </a:lnTo>
                    <a:lnTo>
                      <a:pt x="995664" y="590280"/>
                    </a:lnTo>
                    <a:lnTo>
                      <a:pt x="1008687" y="570946"/>
                    </a:lnTo>
                    <a:lnTo>
                      <a:pt x="1013459" y="547243"/>
                    </a:lnTo>
                    <a:lnTo>
                      <a:pt x="1013459" y="60833"/>
                    </a:lnTo>
                    <a:lnTo>
                      <a:pt x="1008687" y="37129"/>
                    </a:lnTo>
                    <a:lnTo>
                      <a:pt x="995664" y="17795"/>
                    </a:lnTo>
                    <a:lnTo>
                      <a:pt x="976330" y="4772"/>
                    </a:lnTo>
                    <a:lnTo>
                      <a:pt x="952626" y="0"/>
                    </a:lnTo>
                    <a:close/>
                  </a:path>
                </a:pathLst>
              </a:custGeom>
              <a:solidFill>
                <a:srgbClr val="C0504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9" name="Google Shape;219;p27"/>
              <p:cNvSpPr/>
              <p:nvPr/>
            </p:nvSpPr>
            <p:spPr>
              <a:xfrm>
                <a:off x="8093201" y="1844802"/>
                <a:ext cx="1013459" cy="608330"/>
              </a:xfrm>
              <a:custGeom>
                <a:avLst/>
                <a:gdLst/>
                <a:ahLst/>
                <a:cxnLst/>
                <a:rect l="l" t="t" r="r" b="b"/>
                <a:pathLst>
                  <a:path w="1013459" h="608330" extrusionOk="0">
                    <a:moveTo>
                      <a:pt x="0" y="60833"/>
                    </a:moveTo>
                    <a:lnTo>
                      <a:pt x="4772" y="37129"/>
                    </a:lnTo>
                    <a:lnTo>
                      <a:pt x="17795" y="17795"/>
                    </a:lnTo>
                    <a:lnTo>
                      <a:pt x="37129" y="4772"/>
                    </a:lnTo>
                    <a:lnTo>
                      <a:pt x="60832" y="0"/>
                    </a:lnTo>
                    <a:lnTo>
                      <a:pt x="952626" y="0"/>
                    </a:lnTo>
                    <a:lnTo>
                      <a:pt x="976330" y="4772"/>
                    </a:lnTo>
                    <a:lnTo>
                      <a:pt x="995664" y="17795"/>
                    </a:lnTo>
                    <a:lnTo>
                      <a:pt x="1008687" y="37129"/>
                    </a:lnTo>
                    <a:lnTo>
                      <a:pt x="1013459" y="60833"/>
                    </a:lnTo>
                    <a:lnTo>
                      <a:pt x="1013459" y="547243"/>
                    </a:lnTo>
                    <a:lnTo>
                      <a:pt x="1008687" y="570946"/>
                    </a:lnTo>
                    <a:lnTo>
                      <a:pt x="995664" y="590280"/>
                    </a:lnTo>
                    <a:lnTo>
                      <a:pt x="976330" y="603303"/>
                    </a:lnTo>
                    <a:lnTo>
                      <a:pt x="952626" y="608076"/>
                    </a:lnTo>
                    <a:lnTo>
                      <a:pt x="60832" y="608076"/>
                    </a:lnTo>
                    <a:lnTo>
                      <a:pt x="37129" y="603303"/>
                    </a:lnTo>
                    <a:lnTo>
                      <a:pt x="17795" y="590280"/>
                    </a:lnTo>
                    <a:lnTo>
                      <a:pt x="4772" y="570946"/>
                    </a:lnTo>
                    <a:lnTo>
                      <a:pt x="0" y="547243"/>
                    </a:lnTo>
                    <a:lnTo>
                      <a:pt x="0" y="60833"/>
                    </a:lnTo>
                    <a:close/>
                  </a:path>
                </a:pathLst>
              </a:custGeom>
              <a:noFill/>
              <a:ln w="259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0" name="Google Shape;220;p27"/>
            <p:cNvSpPr txBox="1"/>
            <p:nvPr/>
          </p:nvSpPr>
          <p:spPr>
            <a:xfrm>
              <a:off x="8229345" y="1990801"/>
              <a:ext cx="740400" cy="2691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a:solidFill>
                    <a:srgbClr val="FFFFFF"/>
                  </a:solidFill>
                  <a:latin typeface="Calibri"/>
                  <a:ea typeface="Calibri"/>
                  <a:cs typeface="Calibri"/>
                  <a:sym typeface="Calibri"/>
                </a:rPr>
                <a:t>Describe</a:t>
              </a:r>
              <a:endParaRPr sz="1600">
                <a:latin typeface="Calibri"/>
                <a:ea typeface="Calibri"/>
                <a:cs typeface="Calibri"/>
                <a:sym typeface="Calibri"/>
              </a:endParaRPr>
            </a:p>
          </p:txBody>
        </p:sp>
        <p:pic>
          <p:nvPicPr>
            <p:cNvPr id="221" name="Google Shape;221;p27"/>
            <p:cNvPicPr preferRelativeResize="0"/>
            <p:nvPr/>
          </p:nvPicPr>
          <p:blipFill rotWithShape="1">
            <a:blip r:embed="rId3">
              <a:alphaModFix/>
            </a:blip>
            <a:srcRect/>
            <a:stretch/>
          </p:blipFill>
          <p:spPr>
            <a:xfrm>
              <a:off x="9206483" y="2022348"/>
              <a:ext cx="214884" cy="251460"/>
            </a:xfrm>
            <a:prstGeom prst="rect">
              <a:avLst/>
            </a:prstGeom>
            <a:noFill/>
            <a:ln>
              <a:noFill/>
            </a:ln>
          </p:spPr>
        </p:pic>
        <p:grpSp>
          <p:nvGrpSpPr>
            <p:cNvPr id="222" name="Google Shape;222;p27"/>
            <p:cNvGrpSpPr/>
            <p:nvPr/>
          </p:nvGrpSpPr>
          <p:grpSpPr>
            <a:xfrm>
              <a:off x="9510522" y="1844802"/>
              <a:ext cx="1013459" cy="608330"/>
              <a:chOff x="9510522" y="1844802"/>
              <a:chExt cx="1013459" cy="608330"/>
            </a:xfrm>
          </p:grpSpPr>
          <p:sp>
            <p:nvSpPr>
              <p:cNvPr id="223" name="Google Shape;223;p27"/>
              <p:cNvSpPr/>
              <p:nvPr/>
            </p:nvSpPr>
            <p:spPr>
              <a:xfrm>
                <a:off x="9510522" y="1844802"/>
                <a:ext cx="1013459" cy="608330"/>
              </a:xfrm>
              <a:custGeom>
                <a:avLst/>
                <a:gdLst/>
                <a:ahLst/>
                <a:cxnLst/>
                <a:rect l="l" t="t" r="r" b="b"/>
                <a:pathLst>
                  <a:path w="1013459" h="608330" extrusionOk="0">
                    <a:moveTo>
                      <a:pt x="952626" y="0"/>
                    </a:moveTo>
                    <a:lnTo>
                      <a:pt x="60832" y="0"/>
                    </a:lnTo>
                    <a:lnTo>
                      <a:pt x="37129" y="4772"/>
                    </a:lnTo>
                    <a:lnTo>
                      <a:pt x="17795" y="17795"/>
                    </a:lnTo>
                    <a:lnTo>
                      <a:pt x="4772" y="37129"/>
                    </a:lnTo>
                    <a:lnTo>
                      <a:pt x="0" y="60833"/>
                    </a:lnTo>
                    <a:lnTo>
                      <a:pt x="0" y="547243"/>
                    </a:lnTo>
                    <a:lnTo>
                      <a:pt x="4772" y="570946"/>
                    </a:lnTo>
                    <a:lnTo>
                      <a:pt x="17795" y="590280"/>
                    </a:lnTo>
                    <a:lnTo>
                      <a:pt x="37129" y="603303"/>
                    </a:lnTo>
                    <a:lnTo>
                      <a:pt x="60832" y="608076"/>
                    </a:lnTo>
                    <a:lnTo>
                      <a:pt x="952626" y="608076"/>
                    </a:lnTo>
                    <a:lnTo>
                      <a:pt x="976330" y="603303"/>
                    </a:lnTo>
                    <a:lnTo>
                      <a:pt x="995664" y="590280"/>
                    </a:lnTo>
                    <a:lnTo>
                      <a:pt x="1008687" y="570946"/>
                    </a:lnTo>
                    <a:lnTo>
                      <a:pt x="1013459" y="547243"/>
                    </a:lnTo>
                    <a:lnTo>
                      <a:pt x="1013459" y="60833"/>
                    </a:lnTo>
                    <a:lnTo>
                      <a:pt x="1008687" y="37129"/>
                    </a:lnTo>
                    <a:lnTo>
                      <a:pt x="995664" y="17795"/>
                    </a:lnTo>
                    <a:lnTo>
                      <a:pt x="976330" y="4772"/>
                    </a:lnTo>
                    <a:lnTo>
                      <a:pt x="952626" y="0"/>
                    </a:lnTo>
                    <a:close/>
                  </a:path>
                </a:pathLst>
              </a:custGeom>
              <a:solidFill>
                <a:srgbClr val="9BBA5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4" name="Google Shape;224;p27"/>
              <p:cNvSpPr/>
              <p:nvPr/>
            </p:nvSpPr>
            <p:spPr>
              <a:xfrm>
                <a:off x="9510522" y="1844802"/>
                <a:ext cx="1013459" cy="608330"/>
              </a:xfrm>
              <a:custGeom>
                <a:avLst/>
                <a:gdLst/>
                <a:ahLst/>
                <a:cxnLst/>
                <a:rect l="l" t="t" r="r" b="b"/>
                <a:pathLst>
                  <a:path w="1013459" h="608330" extrusionOk="0">
                    <a:moveTo>
                      <a:pt x="0" y="60833"/>
                    </a:moveTo>
                    <a:lnTo>
                      <a:pt x="4772" y="37129"/>
                    </a:lnTo>
                    <a:lnTo>
                      <a:pt x="17795" y="17795"/>
                    </a:lnTo>
                    <a:lnTo>
                      <a:pt x="37129" y="4772"/>
                    </a:lnTo>
                    <a:lnTo>
                      <a:pt x="60832" y="0"/>
                    </a:lnTo>
                    <a:lnTo>
                      <a:pt x="952626" y="0"/>
                    </a:lnTo>
                    <a:lnTo>
                      <a:pt x="976330" y="4772"/>
                    </a:lnTo>
                    <a:lnTo>
                      <a:pt x="995664" y="17795"/>
                    </a:lnTo>
                    <a:lnTo>
                      <a:pt x="1008687" y="37129"/>
                    </a:lnTo>
                    <a:lnTo>
                      <a:pt x="1013459" y="60833"/>
                    </a:lnTo>
                    <a:lnTo>
                      <a:pt x="1013459" y="547243"/>
                    </a:lnTo>
                    <a:lnTo>
                      <a:pt x="1008687" y="570946"/>
                    </a:lnTo>
                    <a:lnTo>
                      <a:pt x="995664" y="590280"/>
                    </a:lnTo>
                    <a:lnTo>
                      <a:pt x="976330" y="603303"/>
                    </a:lnTo>
                    <a:lnTo>
                      <a:pt x="952626" y="608076"/>
                    </a:lnTo>
                    <a:lnTo>
                      <a:pt x="60832" y="608076"/>
                    </a:lnTo>
                    <a:lnTo>
                      <a:pt x="37129" y="603303"/>
                    </a:lnTo>
                    <a:lnTo>
                      <a:pt x="17795" y="590280"/>
                    </a:lnTo>
                    <a:lnTo>
                      <a:pt x="4772" y="570946"/>
                    </a:lnTo>
                    <a:lnTo>
                      <a:pt x="0" y="547243"/>
                    </a:lnTo>
                    <a:lnTo>
                      <a:pt x="0" y="60833"/>
                    </a:lnTo>
                    <a:close/>
                  </a:path>
                </a:pathLst>
              </a:custGeom>
              <a:noFill/>
              <a:ln w="259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25" name="Google Shape;225;p27"/>
            <p:cNvSpPr txBox="1"/>
            <p:nvPr/>
          </p:nvSpPr>
          <p:spPr>
            <a:xfrm>
              <a:off x="9737597" y="1990801"/>
              <a:ext cx="560700" cy="2691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a:solidFill>
                    <a:srgbClr val="FFFFFF"/>
                  </a:solidFill>
                  <a:latin typeface="Calibri"/>
                  <a:ea typeface="Calibri"/>
                  <a:cs typeface="Calibri"/>
                  <a:sym typeface="Calibri"/>
                </a:rPr>
                <a:t>Assess</a:t>
              </a:r>
              <a:endParaRPr sz="1600">
                <a:latin typeface="Calibri"/>
                <a:ea typeface="Calibri"/>
                <a:cs typeface="Calibri"/>
                <a:sym typeface="Calibri"/>
              </a:endParaRPr>
            </a:p>
          </p:txBody>
        </p:sp>
        <p:pic>
          <p:nvPicPr>
            <p:cNvPr id="226" name="Google Shape;226;p27"/>
            <p:cNvPicPr preferRelativeResize="0"/>
            <p:nvPr/>
          </p:nvPicPr>
          <p:blipFill rotWithShape="1">
            <a:blip r:embed="rId4">
              <a:alphaModFix/>
            </a:blip>
            <a:srcRect/>
            <a:stretch/>
          </p:blipFill>
          <p:spPr>
            <a:xfrm>
              <a:off x="10625328" y="2022348"/>
              <a:ext cx="213360" cy="251460"/>
            </a:xfrm>
            <a:prstGeom prst="rect">
              <a:avLst/>
            </a:prstGeom>
            <a:noFill/>
            <a:ln>
              <a:noFill/>
            </a:ln>
          </p:spPr>
        </p:pic>
        <p:grpSp>
          <p:nvGrpSpPr>
            <p:cNvPr id="227" name="Google Shape;227;p27"/>
            <p:cNvGrpSpPr/>
            <p:nvPr/>
          </p:nvGrpSpPr>
          <p:grpSpPr>
            <a:xfrm>
              <a:off x="10929365" y="1844802"/>
              <a:ext cx="1013459" cy="608330"/>
              <a:chOff x="10929365" y="1844802"/>
              <a:chExt cx="1013459" cy="608330"/>
            </a:xfrm>
          </p:grpSpPr>
          <p:sp>
            <p:nvSpPr>
              <p:cNvPr id="228" name="Google Shape;228;p27"/>
              <p:cNvSpPr/>
              <p:nvPr/>
            </p:nvSpPr>
            <p:spPr>
              <a:xfrm>
                <a:off x="10929365" y="1844802"/>
                <a:ext cx="1013459" cy="608330"/>
              </a:xfrm>
              <a:custGeom>
                <a:avLst/>
                <a:gdLst/>
                <a:ahLst/>
                <a:cxnLst/>
                <a:rect l="l" t="t" r="r" b="b"/>
                <a:pathLst>
                  <a:path w="1013459" h="608330" extrusionOk="0">
                    <a:moveTo>
                      <a:pt x="952626" y="0"/>
                    </a:moveTo>
                    <a:lnTo>
                      <a:pt x="60832" y="0"/>
                    </a:lnTo>
                    <a:lnTo>
                      <a:pt x="37129" y="4772"/>
                    </a:lnTo>
                    <a:lnTo>
                      <a:pt x="17795" y="17795"/>
                    </a:lnTo>
                    <a:lnTo>
                      <a:pt x="4772" y="37129"/>
                    </a:lnTo>
                    <a:lnTo>
                      <a:pt x="0" y="60833"/>
                    </a:lnTo>
                    <a:lnTo>
                      <a:pt x="0" y="547243"/>
                    </a:lnTo>
                    <a:lnTo>
                      <a:pt x="4772" y="570946"/>
                    </a:lnTo>
                    <a:lnTo>
                      <a:pt x="17795" y="590280"/>
                    </a:lnTo>
                    <a:lnTo>
                      <a:pt x="37129" y="603303"/>
                    </a:lnTo>
                    <a:lnTo>
                      <a:pt x="60832" y="608076"/>
                    </a:lnTo>
                    <a:lnTo>
                      <a:pt x="952626" y="608076"/>
                    </a:lnTo>
                    <a:lnTo>
                      <a:pt x="976330" y="603303"/>
                    </a:lnTo>
                    <a:lnTo>
                      <a:pt x="995664" y="590280"/>
                    </a:lnTo>
                    <a:lnTo>
                      <a:pt x="1008687" y="570946"/>
                    </a:lnTo>
                    <a:lnTo>
                      <a:pt x="1013459" y="547243"/>
                    </a:lnTo>
                    <a:lnTo>
                      <a:pt x="1013459" y="60833"/>
                    </a:lnTo>
                    <a:lnTo>
                      <a:pt x="1008687" y="37129"/>
                    </a:lnTo>
                    <a:lnTo>
                      <a:pt x="995664" y="17795"/>
                    </a:lnTo>
                    <a:lnTo>
                      <a:pt x="976330" y="4772"/>
                    </a:lnTo>
                    <a:lnTo>
                      <a:pt x="952626" y="0"/>
                    </a:lnTo>
                    <a:close/>
                  </a:path>
                </a:pathLst>
              </a:custGeom>
              <a:solidFill>
                <a:srgbClr val="8063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9" name="Google Shape;229;p27"/>
              <p:cNvSpPr/>
              <p:nvPr/>
            </p:nvSpPr>
            <p:spPr>
              <a:xfrm>
                <a:off x="10929365" y="1844802"/>
                <a:ext cx="1013459" cy="608330"/>
              </a:xfrm>
              <a:custGeom>
                <a:avLst/>
                <a:gdLst/>
                <a:ahLst/>
                <a:cxnLst/>
                <a:rect l="l" t="t" r="r" b="b"/>
                <a:pathLst>
                  <a:path w="1013459" h="608330" extrusionOk="0">
                    <a:moveTo>
                      <a:pt x="0" y="60833"/>
                    </a:moveTo>
                    <a:lnTo>
                      <a:pt x="4772" y="37129"/>
                    </a:lnTo>
                    <a:lnTo>
                      <a:pt x="17795" y="17795"/>
                    </a:lnTo>
                    <a:lnTo>
                      <a:pt x="37129" y="4772"/>
                    </a:lnTo>
                    <a:lnTo>
                      <a:pt x="60832" y="0"/>
                    </a:lnTo>
                    <a:lnTo>
                      <a:pt x="952626" y="0"/>
                    </a:lnTo>
                    <a:lnTo>
                      <a:pt x="976330" y="4772"/>
                    </a:lnTo>
                    <a:lnTo>
                      <a:pt x="995664" y="17795"/>
                    </a:lnTo>
                    <a:lnTo>
                      <a:pt x="1008687" y="37129"/>
                    </a:lnTo>
                    <a:lnTo>
                      <a:pt x="1013459" y="60833"/>
                    </a:lnTo>
                    <a:lnTo>
                      <a:pt x="1013459" y="547243"/>
                    </a:lnTo>
                    <a:lnTo>
                      <a:pt x="1008687" y="570946"/>
                    </a:lnTo>
                    <a:lnTo>
                      <a:pt x="995664" y="590280"/>
                    </a:lnTo>
                    <a:lnTo>
                      <a:pt x="976330" y="603303"/>
                    </a:lnTo>
                    <a:lnTo>
                      <a:pt x="952626" y="608076"/>
                    </a:lnTo>
                    <a:lnTo>
                      <a:pt x="60832" y="608076"/>
                    </a:lnTo>
                    <a:lnTo>
                      <a:pt x="37129" y="603303"/>
                    </a:lnTo>
                    <a:lnTo>
                      <a:pt x="17795" y="590280"/>
                    </a:lnTo>
                    <a:lnTo>
                      <a:pt x="4772" y="570946"/>
                    </a:lnTo>
                    <a:lnTo>
                      <a:pt x="0" y="547243"/>
                    </a:lnTo>
                    <a:lnTo>
                      <a:pt x="0" y="60833"/>
                    </a:lnTo>
                    <a:close/>
                  </a:path>
                </a:pathLst>
              </a:custGeom>
              <a:noFill/>
              <a:ln w="259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30" name="Google Shape;230;p27"/>
            <p:cNvSpPr txBox="1"/>
            <p:nvPr/>
          </p:nvSpPr>
          <p:spPr>
            <a:xfrm>
              <a:off x="11126851" y="1990801"/>
              <a:ext cx="618000" cy="2691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a:solidFill>
                    <a:srgbClr val="FFFFFF"/>
                  </a:solidFill>
                  <a:latin typeface="Calibri"/>
                  <a:ea typeface="Calibri"/>
                  <a:cs typeface="Calibri"/>
                  <a:sym typeface="Calibri"/>
                </a:rPr>
                <a:t>Explain</a:t>
              </a:r>
              <a:endParaRPr sz="1600">
                <a:latin typeface="Calibri"/>
                <a:ea typeface="Calibri"/>
                <a:cs typeface="Calibri"/>
                <a:sym typeface="Calibri"/>
              </a:endParaRPr>
            </a:p>
          </p:txBody>
        </p:sp>
        <p:sp>
          <p:nvSpPr>
            <p:cNvPr id="231" name="Google Shape;231;p27"/>
            <p:cNvSpPr txBox="1"/>
            <p:nvPr/>
          </p:nvSpPr>
          <p:spPr>
            <a:xfrm>
              <a:off x="9330055" y="1465834"/>
              <a:ext cx="1400700" cy="299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latin typeface="Calibri"/>
                  <a:ea typeface="Calibri"/>
                  <a:cs typeface="Calibri"/>
                  <a:sym typeface="Calibri"/>
                </a:rPr>
                <a:t>EDA Workflow</a:t>
              </a:r>
              <a:endParaRPr sz="1800">
                <a:latin typeface="Calibri"/>
                <a:ea typeface="Calibri"/>
                <a:cs typeface="Calibri"/>
                <a:sym typeface="Calibri"/>
              </a:endParaRPr>
            </a:p>
          </p:txBody>
        </p:sp>
      </p:grpSp>
      <p:grpSp>
        <p:nvGrpSpPr>
          <p:cNvPr id="3" name="Group 2">
            <a:extLst>
              <a:ext uri="{FF2B5EF4-FFF2-40B4-BE49-F238E27FC236}">
                <a16:creationId xmlns:a16="http://schemas.microsoft.com/office/drawing/2014/main" id="{9D8D1E49-CE8D-5F0B-F5FB-784589F0BBF3}"/>
              </a:ext>
            </a:extLst>
          </p:cNvPr>
          <p:cNvGrpSpPr/>
          <p:nvPr/>
        </p:nvGrpSpPr>
        <p:grpSpPr>
          <a:xfrm>
            <a:off x="8138668" y="2319182"/>
            <a:ext cx="3632786" cy="3853686"/>
            <a:chOff x="1137232" y="2535082"/>
            <a:chExt cx="3632786" cy="3853686"/>
          </a:xfrm>
        </p:grpSpPr>
        <p:sp>
          <p:nvSpPr>
            <p:cNvPr id="4" name="Oval 3">
              <a:extLst>
                <a:ext uri="{FF2B5EF4-FFF2-40B4-BE49-F238E27FC236}">
                  <a16:creationId xmlns:a16="http://schemas.microsoft.com/office/drawing/2014/main" id="{1BFC2E16-428E-31D6-8D18-5D4674F43BF4}"/>
                </a:ext>
              </a:extLst>
            </p:cNvPr>
            <p:cNvSpPr/>
            <p:nvPr/>
          </p:nvSpPr>
          <p:spPr>
            <a:xfrm>
              <a:off x="1197142" y="2604690"/>
              <a:ext cx="3483142" cy="3693841"/>
            </a:xfrm>
            <a:prstGeom prst="ellipse">
              <a:avLst/>
            </a:prstGeom>
            <a:solidFill>
              <a:schemeClr val="bg1"/>
            </a:solidFill>
            <a:effectLst>
              <a:outerShdw blurRad="2667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defined">
              <a:extLst>
                <a:ext uri="{FF2B5EF4-FFF2-40B4-BE49-F238E27FC236}">
                  <a16:creationId xmlns:a16="http://schemas.microsoft.com/office/drawing/2014/main" id="{2A8C3D38-90EA-B319-D4CB-8DC055BA52F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7232" y="2535082"/>
              <a:ext cx="3632786" cy="385368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60;p21">
              <a:extLst>
                <a:ext uri="{FF2B5EF4-FFF2-40B4-BE49-F238E27FC236}">
                  <a16:creationId xmlns:a16="http://schemas.microsoft.com/office/drawing/2014/main" id="{D3475CEC-0DB1-00DC-3344-4849260C481F}"/>
                </a:ext>
              </a:extLst>
            </p:cNvPr>
            <p:cNvSpPr txBox="1"/>
            <p:nvPr/>
          </p:nvSpPr>
          <p:spPr>
            <a:xfrm>
              <a:off x="1723443" y="3047605"/>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grpSp>
          <p:nvGrpSpPr>
            <p:cNvPr id="7" name="Google Shape;161;p21">
              <a:extLst>
                <a:ext uri="{FF2B5EF4-FFF2-40B4-BE49-F238E27FC236}">
                  <a16:creationId xmlns:a16="http://schemas.microsoft.com/office/drawing/2014/main" id="{134CD744-D7A4-C804-3593-D5648C0DEEF8}"/>
                </a:ext>
              </a:extLst>
            </p:cNvPr>
            <p:cNvGrpSpPr/>
            <p:nvPr/>
          </p:nvGrpSpPr>
          <p:grpSpPr>
            <a:xfrm>
              <a:off x="2994092" y="2874211"/>
              <a:ext cx="327440" cy="346788"/>
              <a:chOff x="9198101" y="3231641"/>
              <a:chExt cx="365760" cy="365760"/>
            </a:xfrm>
          </p:grpSpPr>
          <p:sp>
            <p:nvSpPr>
              <p:cNvPr id="29" name="Google Shape;162;p21">
                <a:extLst>
                  <a:ext uri="{FF2B5EF4-FFF2-40B4-BE49-F238E27FC236}">
                    <a16:creationId xmlns:a16="http://schemas.microsoft.com/office/drawing/2014/main" id="{754721D6-4044-3ED1-51AA-09E41A86B1C4}"/>
                  </a:ext>
                </a:extLst>
              </p:cNvPr>
              <p:cNvSpPr/>
              <p:nvPr/>
            </p:nvSpPr>
            <p:spPr>
              <a:xfrm>
                <a:off x="9198101" y="3231641"/>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163;p21">
                <a:extLst>
                  <a:ext uri="{FF2B5EF4-FFF2-40B4-BE49-F238E27FC236}">
                    <a16:creationId xmlns:a16="http://schemas.microsoft.com/office/drawing/2014/main" id="{08929991-221B-930D-5D72-7F544E27D778}"/>
                  </a:ext>
                </a:extLst>
              </p:cNvPr>
              <p:cNvSpPr/>
              <p:nvPr/>
            </p:nvSpPr>
            <p:spPr>
              <a:xfrm>
                <a:off x="9198101" y="3231641"/>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 name="Google Shape;164;p21">
              <a:extLst>
                <a:ext uri="{FF2B5EF4-FFF2-40B4-BE49-F238E27FC236}">
                  <a16:creationId xmlns:a16="http://schemas.microsoft.com/office/drawing/2014/main" id="{42FFEE96-C5AC-6890-B8D5-D303D33B182C}"/>
                </a:ext>
              </a:extLst>
            </p:cNvPr>
            <p:cNvSpPr txBox="1"/>
            <p:nvPr/>
          </p:nvSpPr>
          <p:spPr>
            <a:xfrm>
              <a:off x="3100170" y="2908890"/>
              <a:ext cx="114832"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dirty="0">
                  <a:solidFill>
                    <a:srgbClr val="FFFFFF"/>
                  </a:solidFill>
                  <a:latin typeface="Calibri"/>
                  <a:ea typeface="Calibri"/>
                  <a:cs typeface="Calibri"/>
                  <a:sym typeface="Calibri"/>
                </a:rPr>
                <a:t>2</a:t>
              </a:r>
              <a:endParaRPr sz="1600" dirty="0">
                <a:solidFill>
                  <a:schemeClr val="dk1"/>
                </a:solidFill>
                <a:latin typeface="Calibri"/>
                <a:ea typeface="Calibri"/>
                <a:cs typeface="Calibri"/>
                <a:sym typeface="Calibri"/>
              </a:endParaRPr>
            </a:p>
          </p:txBody>
        </p:sp>
        <p:grpSp>
          <p:nvGrpSpPr>
            <p:cNvPr id="9" name="Google Shape;165;p21">
              <a:extLst>
                <a:ext uri="{FF2B5EF4-FFF2-40B4-BE49-F238E27FC236}">
                  <a16:creationId xmlns:a16="http://schemas.microsoft.com/office/drawing/2014/main" id="{EAD5BE6A-8160-298E-2833-D291189DA5ED}"/>
                </a:ext>
              </a:extLst>
            </p:cNvPr>
            <p:cNvGrpSpPr/>
            <p:nvPr/>
          </p:nvGrpSpPr>
          <p:grpSpPr>
            <a:xfrm>
              <a:off x="4157870" y="3580792"/>
              <a:ext cx="327440" cy="346788"/>
              <a:chOff x="10498073" y="3976877"/>
              <a:chExt cx="365760" cy="365760"/>
            </a:xfrm>
          </p:grpSpPr>
          <p:sp>
            <p:nvSpPr>
              <p:cNvPr id="27" name="Google Shape;166;p21">
                <a:extLst>
                  <a:ext uri="{FF2B5EF4-FFF2-40B4-BE49-F238E27FC236}">
                    <a16:creationId xmlns:a16="http://schemas.microsoft.com/office/drawing/2014/main" id="{BBEA90E6-A7A8-A682-CFB0-20BE542BB614}"/>
                  </a:ext>
                </a:extLst>
              </p:cNvPr>
              <p:cNvSpPr/>
              <p:nvPr/>
            </p:nvSpPr>
            <p:spPr>
              <a:xfrm>
                <a:off x="10498073" y="3976877"/>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167;p21">
                <a:extLst>
                  <a:ext uri="{FF2B5EF4-FFF2-40B4-BE49-F238E27FC236}">
                    <a16:creationId xmlns:a16="http://schemas.microsoft.com/office/drawing/2014/main" id="{2404850B-501A-E087-A8AC-A7E5900BC9CC}"/>
                  </a:ext>
                </a:extLst>
              </p:cNvPr>
              <p:cNvSpPr/>
              <p:nvPr/>
            </p:nvSpPr>
            <p:spPr>
              <a:xfrm>
                <a:off x="10498073" y="3976877"/>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 name="Google Shape;168;p21">
              <a:extLst>
                <a:ext uri="{FF2B5EF4-FFF2-40B4-BE49-F238E27FC236}">
                  <a16:creationId xmlns:a16="http://schemas.microsoft.com/office/drawing/2014/main" id="{1CF17072-EC3D-21A9-95B4-58BF5E43C6BD}"/>
                </a:ext>
              </a:extLst>
            </p:cNvPr>
            <p:cNvSpPr txBox="1"/>
            <p:nvPr/>
          </p:nvSpPr>
          <p:spPr>
            <a:xfrm>
              <a:off x="4264744" y="3614822"/>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grpSp>
          <p:nvGrpSpPr>
            <p:cNvPr id="11" name="Google Shape;169;p21">
              <a:extLst>
                <a:ext uri="{FF2B5EF4-FFF2-40B4-BE49-F238E27FC236}">
                  <a16:creationId xmlns:a16="http://schemas.microsoft.com/office/drawing/2014/main" id="{DA8F7494-AC67-A181-CE61-1CD63B9A5F93}"/>
                </a:ext>
              </a:extLst>
            </p:cNvPr>
            <p:cNvGrpSpPr/>
            <p:nvPr/>
          </p:nvGrpSpPr>
          <p:grpSpPr>
            <a:xfrm>
              <a:off x="4234274" y="4427534"/>
              <a:ext cx="327440" cy="346788"/>
              <a:chOff x="10583418" y="4869941"/>
              <a:chExt cx="365760" cy="365760"/>
            </a:xfrm>
          </p:grpSpPr>
          <p:sp>
            <p:nvSpPr>
              <p:cNvPr id="25" name="Google Shape;170;p21">
                <a:extLst>
                  <a:ext uri="{FF2B5EF4-FFF2-40B4-BE49-F238E27FC236}">
                    <a16:creationId xmlns:a16="http://schemas.microsoft.com/office/drawing/2014/main" id="{3B944021-D427-D3A3-715F-8AAD0AD22B50}"/>
                  </a:ext>
                </a:extLst>
              </p:cNvPr>
              <p:cNvSpPr/>
              <p:nvPr/>
            </p:nvSpPr>
            <p:spPr>
              <a:xfrm>
                <a:off x="10583418" y="4869941"/>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79"/>
                    </a:lnTo>
                    <a:lnTo>
                      <a:pt x="6535" y="231483"/>
                    </a:lnTo>
                    <a:lnTo>
                      <a:pt x="24976" y="275166"/>
                    </a:lnTo>
                    <a:lnTo>
                      <a:pt x="53578" y="312181"/>
                    </a:lnTo>
                    <a:lnTo>
                      <a:pt x="90593" y="340783"/>
                    </a:lnTo>
                    <a:lnTo>
                      <a:pt x="134276" y="359224"/>
                    </a:lnTo>
                    <a:lnTo>
                      <a:pt x="182879" y="365759"/>
                    </a:lnTo>
                    <a:lnTo>
                      <a:pt x="231483" y="359224"/>
                    </a:lnTo>
                    <a:lnTo>
                      <a:pt x="275166" y="340783"/>
                    </a:lnTo>
                    <a:lnTo>
                      <a:pt x="312181" y="312181"/>
                    </a:lnTo>
                    <a:lnTo>
                      <a:pt x="340783" y="275166"/>
                    </a:lnTo>
                    <a:lnTo>
                      <a:pt x="359224" y="231483"/>
                    </a:lnTo>
                    <a:lnTo>
                      <a:pt x="365759" y="182879"/>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171;p21">
                <a:extLst>
                  <a:ext uri="{FF2B5EF4-FFF2-40B4-BE49-F238E27FC236}">
                    <a16:creationId xmlns:a16="http://schemas.microsoft.com/office/drawing/2014/main" id="{B474A8B1-4168-1038-CFB4-F6F5538F205A}"/>
                  </a:ext>
                </a:extLst>
              </p:cNvPr>
              <p:cNvSpPr/>
              <p:nvPr/>
            </p:nvSpPr>
            <p:spPr>
              <a:xfrm>
                <a:off x="10583418" y="4869941"/>
                <a:ext cx="365760" cy="365760"/>
              </a:xfrm>
              <a:custGeom>
                <a:avLst/>
                <a:gdLst/>
                <a:ahLst/>
                <a:cxnLst/>
                <a:rect l="l" t="t" r="r" b="b"/>
                <a:pathLst>
                  <a:path w="365759" h="365760" extrusionOk="0">
                    <a:moveTo>
                      <a:pt x="0" y="182879"/>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79"/>
                    </a:lnTo>
                    <a:lnTo>
                      <a:pt x="359224" y="231483"/>
                    </a:lnTo>
                    <a:lnTo>
                      <a:pt x="340783" y="275166"/>
                    </a:lnTo>
                    <a:lnTo>
                      <a:pt x="312181" y="312181"/>
                    </a:lnTo>
                    <a:lnTo>
                      <a:pt x="275166" y="340783"/>
                    </a:lnTo>
                    <a:lnTo>
                      <a:pt x="231483" y="359224"/>
                    </a:lnTo>
                    <a:lnTo>
                      <a:pt x="182879" y="365759"/>
                    </a:lnTo>
                    <a:lnTo>
                      <a:pt x="134276" y="359224"/>
                    </a:lnTo>
                    <a:lnTo>
                      <a:pt x="90593" y="340783"/>
                    </a:lnTo>
                    <a:lnTo>
                      <a:pt x="53578" y="312181"/>
                    </a:lnTo>
                    <a:lnTo>
                      <a:pt x="24976" y="275166"/>
                    </a:lnTo>
                    <a:lnTo>
                      <a:pt x="6535" y="231483"/>
                    </a:lnTo>
                    <a:lnTo>
                      <a:pt x="0" y="1828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 name="Google Shape;172;p21">
              <a:extLst>
                <a:ext uri="{FF2B5EF4-FFF2-40B4-BE49-F238E27FC236}">
                  <a16:creationId xmlns:a16="http://schemas.microsoft.com/office/drawing/2014/main" id="{C8CD5B80-B5CE-43C8-0909-9FF57E371312}"/>
                </a:ext>
              </a:extLst>
            </p:cNvPr>
            <p:cNvSpPr txBox="1"/>
            <p:nvPr/>
          </p:nvSpPr>
          <p:spPr>
            <a:xfrm>
              <a:off x="4341488" y="4461925"/>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4</a:t>
              </a:r>
              <a:endParaRPr sz="1600">
                <a:solidFill>
                  <a:schemeClr val="dk1"/>
                </a:solidFill>
                <a:latin typeface="Calibri"/>
                <a:ea typeface="Calibri"/>
                <a:cs typeface="Calibri"/>
                <a:sym typeface="Calibri"/>
              </a:endParaRPr>
            </a:p>
          </p:txBody>
        </p:sp>
        <p:grpSp>
          <p:nvGrpSpPr>
            <p:cNvPr id="13" name="Google Shape;173;p21">
              <a:extLst>
                <a:ext uri="{FF2B5EF4-FFF2-40B4-BE49-F238E27FC236}">
                  <a16:creationId xmlns:a16="http://schemas.microsoft.com/office/drawing/2014/main" id="{63875EDC-84D6-8E96-8D49-B856403A7980}"/>
                </a:ext>
              </a:extLst>
            </p:cNvPr>
            <p:cNvGrpSpPr/>
            <p:nvPr/>
          </p:nvGrpSpPr>
          <p:grpSpPr>
            <a:xfrm>
              <a:off x="2243708" y="5307511"/>
              <a:ext cx="327440" cy="346788"/>
              <a:chOff x="8359901" y="5798058"/>
              <a:chExt cx="365760" cy="365760"/>
            </a:xfrm>
          </p:grpSpPr>
          <p:sp>
            <p:nvSpPr>
              <p:cNvPr id="23" name="Google Shape;174;p21">
                <a:extLst>
                  <a:ext uri="{FF2B5EF4-FFF2-40B4-BE49-F238E27FC236}">
                    <a16:creationId xmlns:a16="http://schemas.microsoft.com/office/drawing/2014/main" id="{C545DB97-4147-A9F1-8537-A3B6DC02463A}"/>
                  </a:ext>
                </a:extLst>
              </p:cNvPr>
              <p:cNvSpPr/>
              <p:nvPr/>
            </p:nvSpPr>
            <p:spPr>
              <a:xfrm>
                <a:off x="8359901" y="5798058"/>
                <a:ext cx="365760" cy="365760"/>
              </a:xfrm>
              <a:custGeom>
                <a:avLst/>
                <a:gdLst/>
                <a:ahLst/>
                <a:cxnLst/>
                <a:rect l="l" t="t" r="r" b="b"/>
                <a:pathLst>
                  <a:path w="365759" h="365760" extrusionOk="0">
                    <a:moveTo>
                      <a:pt x="182879" y="0"/>
                    </a:moveTo>
                    <a:lnTo>
                      <a:pt x="134276" y="6532"/>
                    </a:lnTo>
                    <a:lnTo>
                      <a:pt x="90593" y="24968"/>
                    </a:lnTo>
                    <a:lnTo>
                      <a:pt x="53578" y="53563"/>
                    </a:lnTo>
                    <a:lnTo>
                      <a:pt x="24976" y="90576"/>
                    </a:lnTo>
                    <a:lnTo>
                      <a:pt x="6535" y="134262"/>
                    </a:lnTo>
                    <a:lnTo>
                      <a:pt x="0" y="182879"/>
                    </a:lnTo>
                    <a:lnTo>
                      <a:pt x="6535" y="231497"/>
                    </a:lnTo>
                    <a:lnTo>
                      <a:pt x="24976" y="275183"/>
                    </a:lnTo>
                    <a:lnTo>
                      <a:pt x="53578" y="312196"/>
                    </a:lnTo>
                    <a:lnTo>
                      <a:pt x="90593" y="340791"/>
                    </a:lnTo>
                    <a:lnTo>
                      <a:pt x="134276" y="359227"/>
                    </a:lnTo>
                    <a:lnTo>
                      <a:pt x="182879" y="365759"/>
                    </a:lnTo>
                    <a:lnTo>
                      <a:pt x="231483" y="359227"/>
                    </a:lnTo>
                    <a:lnTo>
                      <a:pt x="275166" y="340791"/>
                    </a:lnTo>
                    <a:lnTo>
                      <a:pt x="312181" y="312196"/>
                    </a:lnTo>
                    <a:lnTo>
                      <a:pt x="340783" y="275183"/>
                    </a:lnTo>
                    <a:lnTo>
                      <a:pt x="359224" y="231497"/>
                    </a:lnTo>
                    <a:lnTo>
                      <a:pt x="365759" y="182879"/>
                    </a:lnTo>
                    <a:lnTo>
                      <a:pt x="359224" y="134262"/>
                    </a:lnTo>
                    <a:lnTo>
                      <a:pt x="340783" y="90576"/>
                    </a:lnTo>
                    <a:lnTo>
                      <a:pt x="312181" y="53563"/>
                    </a:lnTo>
                    <a:lnTo>
                      <a:pt x="275166" y="24968"/>
                    </a:lnTo>
                    <a:lnTo>
                      <a:pt x="231483" y="6532"/>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75;p21">
                <a:extLst>
                  <a:ext uri="{FF2B5EF4-FFF2-40B4-BE49-F238E27FC236}">
                    <a16:creationId xmlns:a16="http://schemas.microsoft.com/office/drawing/2014/main" id="{9F2EE5A7-7571-BAC6-7A51-D8226AC10C90}"/>
                  </a:ext>
                </a:extLst>
              </p:cNvPr>
              <p:cNvSpPr/>
              <p:nvPr/>
            </p:nvSpPr>
            <p:spPr>
              <a:xfrm>
                <a:off x="8359901" y="5798058"/>
                <a:ext cx="365760" cy="365760"/>
              </a:xfrm>
              <a:custGeom>
                <a:avLst/>
                <a:gdLst/>
                <a:ahLst/>
                <a:cxnLst/>
                <a:rect l="l" t="t" r="r" b="b"/>
                <a:pathLst>
                  <a:path w="365759" h="365760" extrusionOk="0">
                    <a:moveTo>
                      <a:pt x="0" y="182879"/>
                    </a:moveTo>
                    <a:lnTo>
                      <a:pt x="6535" y="134262"/>
                    </a:lnTo>
                    <a:lnTo>
                      <a:pt x="24976" y="90576"/>
                    </a:lnTo>
                    <a:lnTo>
                      <a:pt x="53578" y="53563"/>
                    </a:lnTo>
                    <a:lnTo>
                      <a:pt x="90593" y="24968"/>
                    </a:lnTo>
                    <a:lnTo>
                      <a:pt x="134276" y="6532"/>
                    </a:lnTo>
                    <a:lnTo>
                      <a:pt x="182879" y="0"/>
                    </a:lnTo>
                    <a:lnTo>
                      <a:pt x="231483" y="6532"/>
                    </a:lnTo>
                    <a:lnTo>
                      <a:pt x="275166" y="24968"/>
                    </a:lnTo>
                    <a:lnTo>
                      <a:pt x="312181" y="53563"/>
                    </a:lnTo>
                    <a:lnTo>
                      <a:pt x="340783" y="90576"/>
                    </a:lnTo>
                    <a:lnTo>
                      <a:pt x="359224" y="134262"/>
                    </a:lnTo>
                    <a:lnTo>
                      <a:pt x="365759" y="182879"/>
                    </a:lnTo>
                    <a:lnTo>
                      <a:pt x="359224" y="231497"/>
                    </a:lnTo>
                    <a:lnTo>
                      <a:pt x="340783" y="275183"/>
                    </a:lnTo>
                    <a:lnTo>
                      <a:pt x="312181" y="312196"/>
                    </a:lnTo>
                    <a:lnTo>
                      <a:pt x="275166" y="340791"/>
                    </a:lnTo>
                    <a:lnTo>
                      <a:pt x="231483" y="359227"/>
                    </a:lnTo>
                    <a:lnTo>
                      <a:pt x="182879" y="365759"/>
                    </a:lnTo>
                    <a:lnTo>
                      <a:pt x="134276" y="359227"/>
                    </a:lnTo>
                    <a:lnTo>
                      <a:pt x="90593" y="340791"/>
                    </a:lnTo>
                    <a:lnTo>
                      <a:pt x="53578" y="312196"/>
                    </a:lnTo>
                    <a:lnTo>
                      <a:pt x="24976" y="275183"/>
                    </a:lnTo>
                    <a:lnTo>
                      <a:pt x="6535" y="231497"/>
                    </a:lnTo>
                    <a:lnTo>
                      <a:pt x="0" y="1828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 name="Google Shape;176;p21">
              <a:extLst>
                <a:ext uri="{FF2B5EF4-FFF2-40B4-BE49-F238E27FC236}">
                  <a16:creationId xmlns:a16="http://schemas.microsoft.com/office/drawing/2014/main" id="{301CF7B1-BA4C-7909-18B6-4F3CBC8E2890}"/>
                </a:ext>
              </a:extLst>
            </p:cNvPr>
            <p:cNvSpPr txBox="1"/>
            <p:nvPr/>
          </p:nvSpPr>
          <p:spPr>
            <a:xfrm>
              <a:off x="2350354" y="5341852"/>
              <a:ext cx="114832"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5</a:t>
              </a:r>
              <a:endParaRPr sz="1600">
                <a:solidFill>
                  <a:schemeClr val="dk1"/>
                </a:solidFill>
                <a:latin typeface="Calibri"/>
                <a:ea typeface="Calibri"/>
                <a:cs typeface="Calibri"/>
                <a:sym typeface="Calibri"/>
              </a:endParaRPr>
            </a:p>
          </p:txBody>
        </p:sp>
        <p:grpSp>
          <p:nvGrpSpPr>
            <p:cNvPr id="15" name="Google Shape;177;p21">
              <a:extLst>
                <a:ext uri="{FF2B5EF4-FFF2-40B4-BE49-F238E27FC236}">
                  <a16:creationId xmlns:a16="http://schemas.microsoft.com/office/drawing/2014/main" id="{148AC2CC-396F-3368-56AE-4DA08167EBD4}"/>
                </a:ext>
              </a:extLst>
            </p:cNvPr>
            <p:cNvGrpSpPr/>
            <p:nvPr/>
          </p:nvGrpSpPr>
          <p:grpSpPr>
            <a:xfrm>
              <a:off x="1137232" y="4017168"/>
              <a:ext cx="327440" cy="346788"/>
              <a:chOff x="7123937" y="4437125"/>
              <a:chExt cx="365760" cy="365760"/>
            </a:xfrm>
          </p:grpSpPr>
          <p:sp>
            <p:nvSpPr>
              <p:cNvPr id="21" name="Google Shape;178;p21">
                <a:extLst>
                  <a:ext uri="{FF2B5EF4-FFF2-40B4-BE49-F238E27FC236}">
                    <a16:creationId xmlns:a16="http://schemas.microsoft.com/office/drawing/2014/main" id="{34858F32-F6B9-B40C-E6A0-12D98D0892A5}"/>
                  </a:ext>
                </a:extLst>
              </p:cNvPr>
              <p:cNvSpPr/>
              <p:nvPr/>
            </p:nvSpPr>
            <p:spPr>
              <a:xfrm>
                <a:off x="7123937" y="4437125"/>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179;p21">
                <a:extLst>
                  <a:ext uri="{FF2B5EF4-FFF2-40B4-BE49-F238E27FC236}">
                    <a16:creationId xmlns:a16="http://schemas.microsoft.com/office/drawing/2014/main" id="{678E416E-CDFA-824D-43AC-B7018B7F09DB}"/>
                  </a:ext>
                </a:extLst>
              </p:cNvPr>
              <p:cNvSpPr/>
              <p:nvPr/>
            </p:nvSpPr>
            <p:spPr>
              <a:xfrm>
                <a:off x="7123937" y="4437125"/>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 name="Google Shape;180;p21">
              <a:extLst>
                <a:ext uri="{FF2B5EF4-FFF2-40B4-BE49-F238E27FC236}">
                  <a16:creationId xmlns:a16="http://schemas.microsoft.com/office/drawing/2014/main" id="{0FFC1CEC-B3B4-40A5-0BBA-20AF1F0690D5}"/>
                </a:ext>
              </a:extLst>
            </p:cNvPr>
            <p:cNvSpPr txBox="1"/>
            <p:nvPr/>
          </p:nvSpPr>
          <p:spPr>
            <a:xfrm>
              <a:off x="1243082" y="4051558"/>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6</a:t>
              </a:r>
              <a:endParaRPr sz="1600">
                <a:solidFill>
                  <a:schemeClr val="dk1"/>
                </a:solidFill>
                <a:latin typeface="Calibri"/>
                <a:ea typeface="Calibri"/>
                <a:cs typeface="Calibri"/>
                <a:sym typeface="Calibri"/>
              </a:endParaRPr>
            </a:p>
          </p:txBody>
        </p:sp>
        <p:grpSp>
          <p:nvGrpSpPr>
            <p:cNvPr id="17" name="Google Shape;165;p21">
              <a:extLst>
                <a:ext uri="{FF2B5EF4-FFF2-40B4-BE49-F238E27FC236}">
                  <a16:creationId xmlns:a16="http://schemas.microsoft.com/office/drawing/2014/main" id="{6A19BB83-311B-8DB9-6638-BE0ECA3DFC2A}"/>
                </a:ext>
              </a:extLst>
            </p:cNvPr>
            <p:cNvGrpSpPr/>
            <p:nvPr/>
          </p:nvGrpSpPr>
          <p:grpSpPr>
            <a:xfrm>
              <a:off x="1723443" y="2886220"/>
              <a:ext cx="327440" cy="346788"/>
              <a:chOff x="10498073" y="3976877"/>
              <a:chExt cx="365760" cy="365760"/>
            </a:xfrm>
          </p:grpSpPr>
          <p:sp>
            <p:nvSpPr>
              <p:cNvPr id="19" name="Google Shape;166;p21">
                <a:extLst>
                  <a:ext uri="{FF2B5EF4-FFF2-40B4-BE49-F238E27FC236}">
                    <a16:creationId xmlns:a16="http://schemas.microsoft.com/office/drawing/2014/main" id="{E6631E82-1450-DF1C-64B7-4226CBE9590C}"/>
                  </a:ext>
                </a:extLst>
              </p:cNvPr>
              <p:cNvSpPr/>
              <p:nvPr/>
            </p:nvSpPr>
            <p:spPr>
              <a:xfrm>
                <a:off x="10498073" y="3976877"/>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67;p21">
                <a:extLst>
                  <a:ext uri="{FF2B5EF4-FFF2-40B4-BE49-F238E27FC236}">
                    <a16:creationId xmlns:a16="http://schemas.microsoft.com/office/drawing/2014/main" id="{54417199-BE45-AABD-06DB-9D5104F144FD}"/>
                  </a:ext>
                </a:extLst>
              </p:cNvPr>
              <p:cNvSpPr/>
              <p:nvPr/>
            </p:nvSpPr>
            <p:spPr>
              <a:xfrm>
                <a:off x="10498073" y="3976877"/>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 name="Google Shape;168;p21">
              <a:extLst>
                <a:ext uri="{FF2B5EF4-FFF2-40B4-BE49-F238E27FC236}">
                  <a16:creationId xmlns:a16="http://schemas.microsoft.com/office/drawing/2014/main" id="{2B82F12C-C139-5FA6-D9CE-6EBA7249BB3D}"/>
                </a:ext>
              </a:extLst>
            </p:cNvPr>
            <p:cNvSpPr txBox="1"/>
            <p:nvPr/>
          </p:nvSpPr>
          <p:spPr>
            <a:xfrm>
              <a:off x="1830317" y="2920249"/>
              <a:ext cx="115400" cy="244987"/>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dirty="0">
                  <a:solidFill>
                    <a:srgbClr val="FFFFFF"/>
                  </a:solidFill>
                  <a:latin typeface="Calibri"/>
                  <a:ea typeface="Calibri"/>
                  <a:cs typeface="Calibri"/>
                  <a:sym typeface="Calibri"/>
                </a:rPr>
                <a:t>1</a:t>
              </a:r>
              <a:endParaRPr sz="1600" dirty="0">
                <a:solidFill>
                  <a:schemeClr val="dk1"/>
                </a:solidFill>
                <a:latin typeface="Calibri"/>
                <a:ea typeface="Calibri"/>
                <a:cs typeface="Calibri"/>
                <a:sym typeface="Calibri"/>
              </a:endParaRPr>
            </a:p>
          </p:txBody>
        </p:sp>
      </p:grpSp>
      <p:sp>
        <p:nvSpPr>
          <p:cNvPr id="35" name="Rectangle 34">
            <a:extLst>
              <a:ext uri="{FF2B5EF4-FFF2-40B4-BE49-F238E27FC236}">
                <a16:creationId xmlns:a16="http://schemas.microsoft.com/office/drawing/2014/main" id="{806F14EA-8628-92A4-088C-7D6C6E11A541}"/>
              </a:ext>
            </a:extLst>
          </p:cNvPr>
          <p:cNvSpPr/>
          <p:nvPr/>
        </p:nvSpPr>
        <p:spPr>
          <a:xfrm>
            <a:off x="9245144" y="3865160"/>
            <a:ext cx="1011394" cy="876717"/>
          </a:xfrm>
          <a:prstGeom prst="rect">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34" name="Arrow: Left-Right 33">
            <a:extLst>
              <a:ext uri="{FF2B5EF4-FFF2-40B4-BE49-F238E27FC236}">
                <a16:creationId xmlns:a16="http://schemas.microsoft.com/office/drawing/2014/main" id="{25C240FF-7C3D-362E-D6D6-F985FECFF2D5}"/>
              </a:ext>
            </a:extLst>
          </p:cNvPr>
          <p:cNvSpPr/>
          <p:nvPr/>
        </p:nvSpPr>
        <p:spPr>
          <a:xfrm rot="17834093">
            <a:off x="9882625" y="3405724"/>
            <a:ext cx="537847" cy="346788"/>
          </a:xfrm>
          <a:prstGeom prst="leftRightArrow">
            <a:avLst/>
          </a:prstGeom>
          <a:solidFill>
            <a:schemeClr val="accent2">
              <a:alpha val="64000"/>
            </a:schemeClr>
          </a:solidFill>
          <a:ln>
            <a:solidFill>
              <a:schemeClr val="accent2">
                <a:shade val="15000"/>
                <a:alpha val="4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Arrow: Left-Right 35">
            <a:extLst>
              <a:ext uri="{FF2B5EF4-FFF2-40B4-BE49-F238E27FC236}">
                <a16:creationId xmlns:a16="http://schemas.microsoft.com/office/drawing/2014/main" id="{44511311-3D4B-81E1-0F5C-8E7260985C79}"/>
              </a:ext>
            </a:extLst>
          </p:cNvPr>
          <p:cNvSpPr/>
          <p:nvPr/>
        </p:nvSpPr>
        <p:spPr>
          <a:xfrm rot="19361283">
            <a:off x="10266674" y="3882697"/>
            <a:ext cx="304242" cy="346788"/>
          </a:xfrm>
          <a:prstGeom prst="leftRightArrow">
            <a:avLst>
              <a:gd name="adj1" fmla="val 50000"/>
              <a:gd name="adj2" fmla="val 36561"/>
            </a:avLst>
          </a:prstGeom>
          <a:solidFill>
            <a:schemeClr val="accent2">
              <a:alpha val="64000"/>
            </a:schemeClr>
          </a:solidFill>
          <a:ln>
            <a:solidFill>
              <a:schemeClr val="accent2">
                <a:shade val="15000"/>
                <a:alpha val="4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Arrow: Left-Right 36">
            <a:extLst>
              <a:ext uri="{FF2B5EF4-FFF2-40B4-BE49-F238E27FC236}">
                <a16:creationId xmlns:a16="http://schemas.microsoft.com/office/drawing/2014/main" id="{E3C2E008-2BDE-A53D-1BAA-CD0C2BC2377C}"/>
              </a:ext>
            </a:extLst>
          </p:cNvPr>
          <p:cNvSpPr/>
          <p:nvPr/>
        </p:nvSpPr>
        <p:spPr>
          <a:xfrm rot="1232571">
            <a:off x="10238951" y="4344210"/>
            <a:ext cx="351456" cy="346788"/>
          </a:xfrm>
          <a:prstGeom prst="leftRightArrow">
            <a:avLst>
              <a:gd name="adj1" fmla="val 50000"/>
              <a:gd name="adj2" fmla="val 36561"/>
            </a:avLst>
          </a:prstGeom>
          <a:solidFill>
            <a:schemeClr val="accent2">
              <a:alpha val="64000"/>
            </a:schemeClr>
          </a:solidFill>
          <a:ln>
            <a:solidFill>
              <a:schemeClr val="accent2">
                <a:shade val="15000"/>
                <a:alpha val="4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Exploratory Data Analysis (EDA) Overview</a:t>
            </a:r>
            <a:endParaRPr sz="2800" b="1" dirty="0"/>
          </a:p>
        </p:txBody>
      </p:sp>
      <p:sp>
        <p:nvSpPr>
          <p:cNvPr id="237" name="Google Shape;237;p28"/>
          <p:cNvSpPr txBox="1"/>
          <p:nvPr/>
        </p:nvSpPr>
        <p:spPr>
          <a:xfrm>
            <a:off x="228600" y="1434608"/>
            <a:ext cx="5960412" cy="346877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endParaRPr dirty="0">
              <a:latin typeface="Calibri" panose="020F0502020204030204" pitchFamily="34" charset="0"/>
              <a:ea typeface="Calibri" panose="020F0502020204030204" pitchFamily="34" charset="0"/>
              <a:cs typeface="Calibri" panose="020F0502020204030204" pitchFamily="34" charset="0"/>
              <a:sym typeface="Arial"/>
            </a:endParaRPr>
          </a:p>
          <a:p>
            <a:pPr marL="468628" marR="0" lvl="0" rtl="0">
              <a:lnSpc>
                <a:spcPct val="100000"/>
              </a:lnSpc>
              <a:spcBef>
                <a:spcPts val="0"/>
              </a:spcBef>
              <a:spcAft>
                <a:spcPts val="0"/>
              </a:spcAft>
              <a:buSzPct val="95000"/>
            </a:pPr>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    Exploratory</a:t>
            </a:r>
            <a:endParaRPr b="1"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endParaRPr>
          </a:p>
          <a:p>
            <a:pPr marL="1097281" marR="0" lvl="1" indent="-171450" rtl="0">
              <a:lnSpc>
                <a:spcPct val="100000"/>
              </a:lnSpc>
              <a:spcBef>
                <a:spcPts val="0"/>
              </a:spcBef>
              <a:spcAft>
                <a:spcPts val="0"/>
              </a:spcAft>
              <a:buSzPct val="95000"/>
              <a:buFont typeface="Arial" panose="020B0604020202020204" pitchFamily="34" charset="0"/>
              <a:buChar char="•"/>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What are the distributions of my features?</a:t>
            </a: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a:p>
            <a:pPr marL="1097281" marR="0" lvl="1" indent="-171450" rtl="0">
              <a:lnSpc>
                <a:spcPct val="100000"/>
              </a:lnSpc>
              <a:spcBef>
                <a:spcPts val="5"/>
              </a:spcBef>
              <a:spcAft>
                <a:spcPts val="0"/>
              </a:spcAft>
              <a:buSzPct val="95000"/>
              <a:buFont typeface="Arial" panose="020B0604020202020204" pitchFamily="34" charset="0"/>
              <a:buChar char="•"/>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What is the level of missing values in my features?</a:t>
            </a: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a:p>
            <a:pPr marL="1097281" marR="0" lvl="1" indent="-171450" rtl="0">
              <a:lnSpc>
                <a:spcPct val="100000"/>
              </a:lnSpc>
              <a:spcBef>
                <a:spcPts val="155"/>
              </a:spcBef>
              <a:spcAft>
                <a:spcPts val="0"/>
              </a:spcAft>
              <a:buSzPct val="95000"/>
              <a:buFont typeface="Arial" panose="020B0604020202020204" pitchFamily="34" charset="0"/>
              <a:buChar char="•"/>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Are there any outliers and how do I identify them?</a:t>
            </a: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a:p>
            <a:pPr marL="1099186" marR="0" lvl="1" indent="-171450" rtl="0">
              <a:lnSpc>
                <a:spcPct val="100000"/>
              </a:lnSpc>
              <a:spcBef>
                <a:spcPts val="480"/>
              </a:spcBef>
              <a:spcAft>
                <a:spcPts val="0"/>
              </a:spcAft>
              <a:buSzPct val="95000"/>
              <a:buFont typeface="Arial" panose="020B0604020202020204" pitchFamily="34" charset="0"/>
              <a:buChar char="•"/>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How are my business goals identified with the</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features and relationships in </a:t>
            </a:r>
            <a:r>
              <a:rPr lang="en-US" sz="1200" dirty="0">
                <a:latin typeface="Calibri" panose="020F0502020204030204" pitchFamily="34" charset="0"/>
                <a:ea typeface="Calibri" panose="020F0502020204030204" pitchFamily="34" charset="0"/>
                <a:cs typeface="Calibri" panose="020F0502020204030204" pitchFamily="34" charset="0"/>
                <a:sym typeface="Arial"/>
              </a:rPr>
              <a:t>the data?</a:t>
            </a:r>
            <a:endParaRPr sz="1200" dirty="0">
              <a:latin typeface="Calibri" panose="020F0502020204030204" pitchFamily="34" charset="0"/>
              <a:ea typeface="Calibri" panose="020F0502020204030204" pitchFamily="34" charset="0"/>
              <a:cs typeface="Calibri" panose="020F0502020204030204" pitchFamily="34" charset="0"/>
              <a:sym typeface="Arial"/>
            </a:endParaRPr>
          </a:p>
          <a:p>
            <a:pPr marL="285750" marR="0" lvl="0" indent="-285750" rtl="0">
              <a:lnSpc>
                <a:spcPct val="100000"/>
              </a:lnSpc>
              <a:spcBef>
                <a:spcPts val="50"/>
              </a:spcBef>
              <a:spcAft>
                <a:spcPts val="0"/>
              </a:spcAft>
              <a:buSzPct val="95000"/>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Calibri" panose="020F0502020204030204" pitchFamily="34" charset="0"/>
              <a:sym typeface="Arial"/>
            </a:endParaRPr>
          </a:p>
          <a:p>
            <a:pPr marL="285750" marR="0" lvl="0" indent="-285750" rtl="0">
              <a:lnSpc>
                <a:spcPct val="100000"/>
              </a:lnSpc>
              <a:spcBef>
                <a:spcPts val="50"/>
              </a:spcBef>
              <a:spcAft>
                <a:spcPts val="0"/>
              </a:spcAft>
              <a:buSzPct val="95000"/>
              <a:buFont typeface="Arial" panose="020B0604020202020204" pitchFamily="34" charset="0"/>
              <a:buChar char="•"/>
            </a:pPr>
            <a:endParaRPr sz="1600" dirty="0">
              <a:latin typeface="Calibri" panose="020F0502020204030204" pitchFamily="34" charset="0"/>
              <a:ea typeface="Calibri" panose="020F0502020204030204" pitchFamily="34" charset="0"/>
              <a:cs typeface="Calibri" panose="020F0502020204030204" pitchFamily="34" charset="0"/>
              <a:sym typeface="Arial"/>
            </a:endParaRPr>
          </a:p>
          <a:p>
            <a:pPr marL="468628" marR="0" lvl="0" rtl="0">
              <a:lnSpc>
                <a:spcPct val="100000"/>
              </a:lnSpc>
              <a:spcBef>
                <a:spcPts val="0"/>
              </a:spcBef>
              <a:spcAft>
                <a:spcPts val="0"/>
              </a:spcAft>
              <a:buSzPct val="95000"/>
            </a:pPr>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    Confirmatory</a:t>
            </a:r>
            <a:endParaRPr b="1"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endParaRPr>
          </a:p>
          <a:p>
            <a:pPr marL="1097281" marR="0" lvl="1" indent="-171450" rtl="0">
              <a:lnSpc>
                <a:spcPct val="100000"/>
              </a:lnSpc>
              <a:spcBef>
                <a:spcPts val="5"/>
              </a:spcBef>
              <a:spcAft>
                <a:spcPts val="0"/>
              </a:spcAft>
              <a:buSzPct val="95000"/>
              <a:buFont typeface="Arial" panose="020B0604020202020204" pitchFamily="34" charset="0"/>
              <a:buChar char="•"/>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Are my initial hypotheses confirmed or refuted?</a:t>
            </a: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a:p>
            <a:pPr marL="1556385" marR="0" lvl="2" indent="-171450" rtl="0">
              <a:lnSpc>
                <a:spcPct val="100000"/>
              </a:lnSpc>
              <a:spcBef>
                <a:spcPts val="360"/>
              </a:spcBef>
              <a:spcAft>
                <a:spcPts val="0"/>
              </a:spcAft>
              <a:buSzPct val="95000"/>
              <a:buFont typeface="Arial" panose="020B0604020202020204" pitchFamily="34" charset="0"/>
              <a:buChar char="•"/>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Do most my revenue come from long term / high value customers?</a:t>
            </a:r>
          </a:p>
          <a:p>
            <a:pPr marL="1556385" marR="0" lvl="2" indent="-171450" rtl="0">
              <a:lnSpc>
                <a:spcPct val="100000"/>
              </a:lnSpc>
              <a:spcBef>
                <a:spcPts val="360"/>
              </a:spcBef>
              <a:spcAft>
                <a:spcPts val="0"/>
              </a:spcAft>
              <a:buSzPct val="95000"/>
              <a:buFont typeface="Arial" panose="020B0604020202020204" pitchFamily="34" charset="0"/>
              <a:buChar char="•"/>
            </a:pP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a:p>
            <a:pPr marL="1097281" marR="0" lvl="1" indent="-171450" rtl="0">
              <a:lnSpc>
                <a:spcPct val="100000"/>
              </a:lnSpc>
              <a:spcBef>
                <a:spcPts val="400"/>
              </a:spcBef>
              <a:spcAft>
                <a:spcPts val="0"/>
              </a:spcAft>
              <a:buSzPct val="95000"/>
              <a:buFont typeface="Arial" panose="020B0604020202020204" pitchFamily="34" charset="0"/>
              <a:buChar char="•"/>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Are my theoretical assumptions justified?</a:t>
            </a: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a:p>
            <a:pPr marL="1556385" marR="5080" lvl="2" indent="-171450" rtl="0">
              <a:lnSpc>
                <a:spcPct val="101000"/>
              </a:lnSpc>
              <a:spcBef>
                <a:spcPts val="95"/>
              </a:spcBef>
              <a:spcAft>
                <a:spcPts val="0"/>
              </a:spcAft>
              <a:buSzPct val="95000"/>
              <a:buFont typeface="Arial" panose="020B0604020202020204" pitchFamily="34" charset="0"/>
              <a:buChar char="•"/>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E.g., Do most of my return customers originate and buy in the direct / web channel?</a:t>
            </a: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 name="TextBox 2">
            <a:extLst>
              <a:ext uri="{FF2B5EF4-FFF2-40B4-BE49-F238E27FC236}">
                <a16:creationId xmlns:a16="http://schemas.microsoft.com/office/drawing/2014/main" id="{135B66DB-9206-7313-D8FB-27F33574A763}"/>
              </a:ext>
            </a:extLst>
          </p:cNvPr>
          <p:cNvSpPr txBox="1"/>
          <p:nvPr/>
        </p:nvSpPr>
        <p:spPr>
          <a:xfrm>
            <a:off x="330475" y="1137915"/>
            <a:ext cx="3511321" cy="307777"/>
          </a:xfrm>
          <a:prstGeom prst="rect">
            <a:avLst/>
          </a:prstGeom>
          <a:noFill/>
        </p:spPr>
        <p:txBody>
          <a:bodyPr wrap="square">
            <a:spAutoFit/>
          </a:bodyPr>
          <a:lstStyle/>
          <a:p>
            <a:pPr marL="12700" marR="0" lvl="0" indent="0" algn="l" rtl="0">
              <a:lnSpc>
                <a:spcPct val="100000"/>
              </a:lnSpc>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sym typeface="Arial"/>
              </a:rPr>
              <a:t>As a First step in a quantitative project :</a:t>
            </a:r>
          </a:p>
        </p:txBody>
      </p:sp>
      <p:sp>
        <p:nvSpPr>
          <p:cNvPr id="4" name="Google Shape;243;p29">
            <a:extLst>
              <a:ext uri="{FF2B5EF4-FFF2-40B4-BE49-F238E27FC236}">
                <a16:creationId xmlns:a16="http://schemas.microsoft.com/office/drawing/2014/main" id="{D366693D-B927-04DB-CB48-3BE3B535C2E6}"/>
              </a:ext>
            </a:extLst>
          </p:cNvPr>
          <p:cNvSpPr txBox="1"/>
          <p:nvPr/>
        </p:nvSpPr>
        <p:spPr>
          <a:xfrm>
            <a:off x="6663938" y="2092963"/>
            <a:ext cx="5354548" cy="2364109"/>
          </a:xfrm>
          <a:prstGeom prst="rect">
            <a:avLst/>
          </a:prstGeom>
          <a:noFill/>
          <a:ln>
            <a:noFill/>
          </a:ln>
        </p:spPr>
        <p:txBody>
          <a:bodyPr spcFirstLastPara="1" wrap="square" lIns="0" tIns="9525" rIns="0" bIns="0" anchor="t" anchorCtr="0">
            <a:spAutoFit/>
          </a:bodyPr>
          <a:lstStyle/>
          <a:p>
            <a:pPr marL="356870" marR="0" lvl="0" indent="-344805" algn="l" rtl="0">
              <a:lnSpc>
                <a:spcPct val="100000"/>
              </a:lnSpc>
              <a:spcBef>
                <a:spcPts val="780"/>
              </a:spcBef>
              <a:spcAft>
                <a:spcPts val="0"/>
              </a:spcAft>
              <a:buSzPct val="100000"/>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sym typeface="Arial"/>
              </a:rPr>
              <a:t>EDA can be valuable on its own merit:</a:t>
            </a:r>
            <a:endParaRPr sz="1200" dirty="0">
              <a:latin typeface="Calibri" panose="020F0502020204030204" pitchFamily="34" charset="0"/>
              <a:ea typeface="Calibri" panose="020F0502020204030204" pitchFamily="34" charset="0"/>
              <a:cs typeface="Calibri" panose="020F0502020204030204" pitchFamily="34" charset="0"/>
              <a:sym typeface="Arial"/>
            </a:endParaRPr>
          </a:p>
          <a:p>
            <a:pPr marL="814068" marR="0" lvl="1" indent="-345440" algn="l" rtl="0">
              <a:lnSpc>
                <a:spcPct val="100000"/>
              </a:lnSpc>
              <a:spcBef>
                <a:spcPts val="600"/>
              </a:spcBef>
              <a:spcAft>
                <a:spcPts val="0"/>
              </a:spcAft>
              <a:buSzPct val="100000"/>
              <a:buFont typeface="Wingdings" panose="05000000000000000000" pitchFamily="2" charset="2"/>
              <a:buChar char="Ø"/>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Industry research</a:t>
            </a: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a:p>
            <a:pPr marL="814068" marR="0" lvl="1" indent="-345440" algn="l" rtl="0">
              <a:lnSpc>
                <a:spcPct val="100000"/>
              </a:lnSpc>
              <a:spcBef>
                <a:spcPts val="600"/>
              </a:spcBef>
              <a:spcAft>
                <a:spcPts val="0"/>
              </a:spcAft>
              <a:buSzPct val="100000"/>
              <a:buFont typeface="Wingdings" panose="05000000000000000000" pitchFamily="2" charset="2"/>
              <a:buChar char="Ø"/>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Pre-proposal work</a:t>
            </a: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a:p>
            <a:pPr marL="814068" marR="0" lvl="1" indent="-345440" algn="l" rtl="0">
              <a:lnSpc>
                <a:spcPct val="100000"/>
              </a:lnSpc>
              <a:spcBef>
                <a:spcPts val="505"/>
              </a:spcBef>
              <a:spcAft>
                <a:spcPts val="0"/>
              </a:spcAft>
              <a:buSzPct val="100000"/>
              <a:buFont typeface="Wingdings" panose="05000000000000000000" pitchFamily="2" charset="2"/>
              <a:buChar char="Ø"/>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Ideation building</a:t>
            </a:r>
          </a:p>
          <a:p>
            <a:pPr marL="814068" marR="0" lvl="1" indent="-345440" algn="l" rtl="0">
              <a:lnSpc>
                <a:spcPct val="100000"/>
              </a:lnSpc>
              <a:spcBef>
                <a:spcPts val="505"/>
              </a:spcBef>
              <a:spcAft>
                <a:spcPts val="0"/>
              </a:spcAft>
              <a:buSzPct val="100000"/>
              <a:buFont typeface="Wingdings" panose="05000000000000000000" pitchFamily="2" charset="2"/>
              <a:buChar char="Ø"/>
            </a:pP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a:p>
            <a:pPr marL="356870" marR="0" lvl="0" indent="-344805" algn="l" rtl="0">
              <a:lnSpc>
                <a:spcPct val="100000"/>
              </a:lnSpc>
              <a:spcBef>
                <a:spcPts val="605"/>
              </a:spcBef>
              <a:spcAft>
                <a:spcPts val="0"/>
              </a:spcAft>
              <a:buSzPct val="100000"/>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sym typeface="Arial"/>
              </a:rPr>
              <a:t>EDA is approached via these high-level methods:</a:t>
            </a:r>
            <a:endParaRPr sz="1200" dirty="0">
              <a:latin typeface="Calibri" panose="020F0502020204030204" pitchFamily="34" charset="0"/>
              <a:ea typeface="Calibri" panose="020F0502020204030204" pitchFamily="34" charset="0"/>
              <a:cs typeface="Calibri" panose="020F0502020204030204" pitchFamily="34" charset="0"/>
              <a:sym typeface="Arial"/>
            </a:endParaRPr>
          </a:p>
          <a:p>
            <a:pPr marL="814068" lvl="1" indent="-345440">
              <a:spcBef>
                <a:spcPts val="600"/>
              </a:spcBef>
              <a:buSzPct val="100000"/>
              <a:buFont typeface="Wingdings" panose="05000000000000000000" pitchFamily="2" charset="2"/>
              <a:buChar char="Ø"/>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Numerical summaries and</a:t>
            </a: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a:p>
            <a:pPr marL="814068" lvl="1" indent="-345440">
              <a:spcBef>
                <a:spcPts val="600"/>
              </a:spcBef>
              <a:buSzPct val="100000"/>
              <a:buFont typeface="Wingdings" panose="05000000000000000000" pitchFamily="2" charset="2"/>
              <a:buChar char="Ø"/>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Statistical and inferential tests</a:t>
            </a: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a:p>
            <a:pPr marL="814068" lvl="1" indent="-345440">
              <a:spcBef>
                <a:spcPts val="600"/>
              </a:spcBef>
              <a:buSzPct val="100000"/>
              <a:buFont typeface="Wingdings" panose="05000000000000000000" pitchFamily="2" charset="2"/>
              <a:buChar char="Ø"/>
            </a:pPr>
            <a:r>
              <a:rPr lang="en-US"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rPr>
              <a:t>Data visualization</a:t>
            </a:r>
            <a:endParaRPr sz="1200" b="0" i="0" u="none" strike="noStrike" cap="none" dirty="0">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 name="TextBox 4">
            <a:extLst>
              <a:ext uri="{FF2B5EF4-FFF2-40B4-BE49-F238E27FC236}">
                <a16:creationId xmlns:a16="http://schemas.microsoft.com/office/drawing/2014/main" id="{BBB8E03B-9858-ADD4-B207-902EBCACF8D9}"/>
              </a:ext>
            </a:extLst>
          </p:cNvPr>
          <p:cNvSpPr txBox="1"/>
          <p:nvPr/>
        </p:nvSpPr>
        <p:spPr>
          <a:xfrm>
            <a:off x="6398467" y="1526706"/>
            <a:ext cx="3646776" cy="307777"/>
          </a:xfrm>
          <a:prstGeom prst="rect">
            <a:avLst/>
          </a:prstGeom>
          <a:noFill/>
        </p:spPr>
        <p:txBody>
          <a:bodyPr wrap="square">
            <a:spAutoFit/>
          </a:bodyPr>
          <a:lstStyle/>
          <a:p>
            <a:pPr marL="12700" marR="0" lvl="0" indent="0" algn="l" rtl="0">
              <a:lnSpc>
                <a:spcPct val="100000"/>
              </a:lnSpc>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sym typeface="Arial"/>
              </a:rPr>
              <a:t>EDA as a stand-alone Tool: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Different data types require different exploratory analysis </a:t>
            </a:r>
            <a:endParaRPr sz="2800" b="1" dirty="0"/>
          </a:p>
        </p:txBody>
      </p:sp>
      <p:graphicFrame>
        <p:nvGraphicFramePr>
          <p:cNvPr id="264" name="Google Shape;264;p31"/>
          <p:cNvGraphicFramePr/>
          <p:nvPr>
            <p:extLst>
              <p:ext uri="{D42A27DB-BD31-4B8C-83A1-F6EECF244321}">
                <p14:modId xmlns:p14="http://schemas.microsoft.com/office/powerpoint/2010/main" val="478008903"/>
              </p:ext>
            </p:extLst>
          </p:nvPr>
        </p:nvGraphicFramePr>
        <p:xfrm>
          <a:off x="6599374" y="3120592"/>
          <a:ext cx="5279812" cy="1958200"/>
        </p:xfrm>
        <a:graphic>
          <a:graphicData uri="http://schemas.openxmlformats.org/drawingml/2006/table">
            <a:tbl>
              <a:tblPr>
                <a:noFill/>
                <a:tableStyleId>{6C22B599-F34E-4976-AF4E-32910BEC76F8}</a:tableStyleId>
              </a:tblPr>
              <a:tblGrid>
                <a:gridCol w="1319953">
                  <a:extLst>
                    <a:ext uri="{9D8B030D-6E8A-4147-A177-3AD203B41FA5}">
                      <a16:colId xmlns:a16="http://schemas.microsoft.com/office/drawing/2014/main" val="20000"/>
                    </a:ext>
                  </a:extLst>
                </a:gridCol>
                <a:gridCol w="1319953">
                  <a:extLst>
                    <a:ext uri="{9D8B030D-6E8A-4147-A177-3AD203B41FA5}">
                      <a16:colId xmlns:a16="http://schemas.microsoft.com/office/drawing/2014/main" val="20001"/>
                    </a:ext>
                  </a:extLst>
                </a:gridCol>
                <a:gridCol w="1319953">
                  <a:extLst>
                    <a:ext uri="{9D8B030D-6E8A-4147-A177-3AD203B41FA5}">
                      <a16:colId xmlns:a16="http://schemas.microsoft.com/office/drawing/2014/main" val="20002"/>
                    </a:ext>
                  </a:extLst>
                </a:gridCol>
                <a:gridCol w="1319953">
                  <a:extLst>
                    <a:ext uri="{9D8B030D-6E8A-4147-A177-3AD203B41FA5}">
                      <a16:colId xmlns:a16="http://schemas.microsoft.com/office/drawing/2014/main" val="20003"/>
                    </a:ext>
                  </a:extLst>
                </a:gridCol>
              </a:tblGrid>
              <a:tr h="396200">
                <a:tc>
                  <a:txBody>
                    <a:bodyPr/>
                    <a:lstStyle/>
                    <a:p>
                      <a:pPr marL="0" lvl="0" indent="0" algn="l" rtl="0">
                        <a:spcBef>
                          <a:spcPts val="0"/>
                        </a:spcBef>
                        <a:spcAft>
                          <a:spcPts val="0"/>
                        </a:spcAft>
                        <a:buNone/>
                      </a:pPr>
                      <a:endParaRPr sz="1200" dirty="0"/>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lvl="0" indent="0" algn="ctr" rtl="0">
                        <a:spcBef>
                          <a:spcPts val="0"/>
                        </a:spcBef>
                        <a:spcAft>
                          <a:spcPts val="0"/>
                        </a:spcAft>
                        <a:buNone/>
                      </a:pPr>
                      <a:r>
                        <a:rPr lang="en-US" sz="1200" b="1" i="1" u="none" strike="noStrike" cap="none" dirty="0">
                          <a:solidFill>
                            <a:srgbClr val="000000"/>
                          </a:solidFill>
                          <a:latin typeface="Arial Narrow"/>
                          <a:sym typeface="Arial"/>
                        </a:rPr>
                        <a:t>Independent Variable</a:t>
                      </a:r>
                      <a:endParaRPr sz="1200" b="1" i="1" u="none" strike="noStrike" cap="none" dirty="0">
                        <a:solidFill>
                          <a:srgbClr val="000000"/>
                        </a:solidFill>
                        <a:latin typeface="Arial Narrow"/>
                        <a:sym typeface="Arial"/>
                      </a:endParaRPr>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sz="1200" dirty="0"/>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US" sz="1200" b="1" dirty="0"/>
                        <a:t>Character</a:t>
                      </a:r>
                      <a:endParaRPr sz="12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lvl="0" indent="0" algn="l" rtl="0">
                        <a:spcBef>
                          <a:spcPts val="0"/>
                        </a:spcBef>
                        <a:spcAft>
                          <a:spcPts val="0"/>
                        </a:spcAft>
                        <a:buNone/>
                      </a:pPr>
                      <a:r>
                        <a:rPr lang="en-US" sz="1200" b="1"/>
                        <a:t>Numeric &lt; 20</a:t>
                      </a:r>
                      <a:endParaRPr sz="1200" b="1"/>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lvl="0" indent="0" algn="l" rtl="0">
                        <a:spcBef>
                          <a:spcPts val="0"/>
                        </a:spcBef>
                        <a:spcAft>
                          <a:spcPts val="0"/>
                        </a:spcAft>
                        <a:buNone/>
                      </a:pPr>
                      <a:r>
                        <a:rPr lang="en-US" sz="1200" b="1" dirty="0"/>
                        <a:t>Numeric &gt; 20</a:t>
                      </a:r>
                      <a:endParaRPr sz="12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96200">
                <a:tc>
                  <a:txBody>
                    <a:bodyPr/>
                    <a:lstStyle/>
                    <a:p>
                      <a:pPr marL="0" lvl="0" indent="0" algn="r" rtl="0">
                        <a:spcBef>
                          <a:spcPts val="0"/>
                        </a:spcBef>
                        <a:spcAft>
                          <a:spcPts val="0"/>
                        </a:spcAft>
                        <a:buNone/>
                      </a:pPr>
                      <a:r>
                        <a:rPr lang="en-US" sz="1200" b="1" i="1" u="none" strike="noStrike" cap="none" dirty="0">
                          <a:solidFill>
                            <a:srgbClr val="000000"/>
                          </a:solidFill>
                          <a:latin typeface="Arial Narrow"/>
                          <a:sym typeface="Arial"/>
                        </a:rPr>
                        <a:t>Binary</a:t>
                      </a:r>
                      <a:endParaRPr sz="1200" b="1" i="1" u="none" strike="noStrike" cap="none" dirty="0">
                        <a:solidFill>
                          <a:srgbClr val="000000"/>
                        </a:solidFill>
                        <a:latin typeface="Arial Narrow"/>
                        <a:sym typeface="Arial"/>
                      </a:endParaRPr>
                    </a:p>
                  </a:txBody>
                  <a:tcPr marL="91425" marR="91425" marT="91425" marB="914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US" sz="1050" dirty="0" err="1"/>
                        <a:t>Chisq</a:t>
                      </a:r>
                      <a:r>
                        <a:rPr lang="en-US" sz="1050" dirty="0"/>
                        <a:t> test</a:t>
                      </a:r>
                      <a:endParaRPr sz="105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lvl="0" indent="0" algn="l" rtl="0">
                        <a:spcBef>
                          <a:spcPts val="0"/>
                        </a:spcBef>
                        <a:spcAft>
                          <a:spcPts val="0"/>
                        </a:spcAft>
                        <a:buNone/>
                      </a:pPr>
                      <a:r>
                        <a:rPr lang="en-US" sz="1050" dirty="0"/>
                        <a:t>Chi^2 test / F-test for k means</a:t>
                      </a:r>
                      <a:endParaRPr sz="105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lvl="0" indent="0" algn="l" rtl="0">
                        <a:spcBef>
                          <a:spcPts val="0"/>
                        </a:spcBef>
                        <a:spcAft>
                          <a:spcPts val="0"/>
                        </a:spcAft>
                        <a:buNone/>
                      </a:pPr>
                      <a:r>
                        <a:rPr lang="en-US" sz="1050" dirty="0"/>
                        <a:t>F-test for k means</a:t>
                      </a:r>
                      <a:endParaRPr sz="105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609575">
                <a:tc>
                  <a:txBody>
                    <a:bodyPr/>
                    <a:lstStyle/>
                    <a:p>
                      <a:pPr marL="0" lvl="0" indent="0" algn="r" rtl="0">
                        <a:spcBef>
                          <a:spcPts val="0"/>
                        </a:spcBef>
                        <a:spcAft>
                          <a:spcPts val="0"/>
                        </a:spcAft>
                        <a:buNone/>
                      </a:pPr>
                      <a:r>
                        <a:rPr lang="en-US" sz="1200" b="1" i="1" u="none" strike="noStrike" cap="none" dirty="0">
                          <a:solidFill>
                            <a:srgbClr val="000000"/>
                          </a:solidFill>
                          <a:latin typeface="Arial Narrow"/>
                          <a:sym typeface="Arial"/>
                        </a:rPr>
                        <a:t>Continuous</a:t>
                      </a:r>
                      <a:endParaRPr sz="1200" b="1" i="1" u="none" strike="noStrike" cap="none" dirty="0">
                        <a:solidFill>
                          <a:srgbClr val="000000"/>
                        </a:solidFill>
                        <a:latin typeface="Arial Narrow"/>
                        <a:sym typeface="Arial"/>
                      </a:endParaRPr>
                    </a:p>
                  </a:txBody>
                  <a:tcPr marL="91425" marR="91425" marT="91425" marB="914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US" sz="1050"/>
                        <a:t>F-test for k means</a:t>
                      </a:r>
                      <a:endParaRPr sz="105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lvl="0" indent="0" algn="l" rtl="0">
                        <a:spcBef>
                          <a:spcPts val="0"/>
                        </a:spcBef>
                        <a:spcAft>
                          <a:spcPts val="0"/>
                        </a:spcAft>
                        <a:buNone/>
                      </a:pPr>
                      <a:r>
                        <a:rPr lang="en-US" sz="1050" dirty="0"/>
                        <a:t>Correlation coefficient / F-test for k means</a:t>
                      </a:r>
                      <a:endParaRPr sz="105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lvl="0" indent="0" algn="l" rtl="0">
                        <a:spcBef>
                          <a:spcPts val="0"/>
                        </a:spcBef>
                        <a:spcAft>
                          <a:spcPts val="0"/>
                        </a:spcAft>
                        <a:buNone/>
                      </a:pPr>
                      <a:r>
                        <a:rPr lang="en-US" sz="1050" dirty="0"/>
                        <a:t>Correlation Coefficient</a:t>
                      </a:r>
                    </a:p>
                    <a:p>
                      <a:pPr marL="0" lvl="0" indent="0" algn="l" rtl="0">
                        <a:spcBef>
                          <a:spcPts val="0"/>
                        </a:spcBef>
                        <a:spcAft>
                          <a:spcPts val="0"/>
                        </a:spcAft>
                        <a:buNone/>
                      </a:pPr>
                      <a:r>
                        <a:rPr lang="en-US" sz="1050" dirty="0"/>
                        <a:t>P-values</a:t>
                      </a:r>
                      <a:endParaRPr sz="105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259" name="Google Shape;259;p31"/>
          <p:cNvGraphicFramePr/>
          <p:nvPr>
            <p:extLst>
              <p:ext uri="{D42A27DB-BD31-4B8C-83A1-F6EECF244321}">
                <p14:modId xmlns:p14="http://schemas.microsoft.com/office/powerpoint/2010/main" val="13842962"/>
              </p:ext>
            </p:extLst>
          </p:nvPr>
        </p:nvGraphicFramePr>
        <p:xfrm>
          <a:off x="2090720" y="3016556"/>
          <a:ext cx="3445304" cy="2209175"/>
        </p:xfrm>
        <a:graphic>
          <a:graphicData uri="http://schemas.openxmlformats.org/drawingml/2006/table">
            <a:tbl>
              <a:tblPr firstRow="1" bandRow="1">
                <a:noFill/>
                <a:tableStyleId>{2C3262C5-DBA3-4A7E-AABF-EEC20DCA2128}</a:tableStyleId>
              </a:tblPr>
              <a:tblGrid>
                <a:gridCol w="1722652">
                  <a:extLst>
                    <a:ext uri="{9D8B030D-6E8A-4147-A177-3AD203B41FA5}">
                      <a16:colId xmlns:a16="http://schemas.microsoft.com/office/drawing/2014/main" val="20000"/>
                    </a:ext>
                  </a:extLst>
                </a:gridCol>
                <a:gridCol w="1722652">
                  <a:extLst>
                    <a:ext uri="{9D8B030D-6E8A-4147-A177-3AD203B41FA5}">
                      <a16:colId xmlns:a16="http://schemas.microsoft.com/office/drawing/2014/main" val="20001"/>
                    </a:ext>
                  </a:extLst>
                </a:gridCol>
              </a:tblGrid>
              <a:tr h="1080775">
                <a:tc>
                  <a:txBody>
                    <a:bodyPr/>
                    <a:lstStyle/>
                    <a:p>
                      <a:pPr marL="497204" marR="327660" lvl="0" indent="-171450" algn="l" rtl="0">
                        <a:lnSpc>
                          <a:spcPct val="118750"/>
                        </a:lnSpc>
                        <a:spcBef>
                          <a:spcPts val="0"/>
                        </a:spcBef>
                        <a:spcAft>
                          <a:spcPts val="0"/>
                        </a:spcAft>
                        <a:buClr>
                          <a:srgbClr val="000000"/>
                        </a:buClr>
                        <a:buFont typeface="Arial" panose="020B0604020202020204" pitchFamily="34" charset="0"/>
                        <a:buChar char="•"/>
                      </a:pPr>
                      <a:r>
                        <a:rPr lang="en-US" sz="1050" b="0" i="0" u="none" strike="noStrike" cap="none" dirty="0">
                          <a:solidFill>
                            <a:schemeClr val="dk1"/>
                          </a:solidFill>
                          <a:latin typeface="+mj-lt"/>
                          <a:ea typeface="Arial"/>
                          <a:cs typeface="Arial"/>
                          <a:sym typeface="Arial"/>
                        </a:rPr>
                        <a:t>Scatter Plots</a:t>
                      </a:r>
                    </a:p>
                    <a:p>
                      <a:pPr marL="497204" marR="327660" lvl="0" indent="-171450" algn="l" rtl="0">
                        <a:lnSpc>
                          <a:spcPct val="118750"/>
                        </a:lnSpc>
                        <a:spcBef>
                          <a:spcPts val="0"/>
                        </a:spcBef>
                        <a:spcAft>
                          <a:spcPts val="0"/>
                        </a:spcAft>
                        <a:buClr>
                          <a:srgbClr val="000000"/>
                        </a:buClr>
                        <a:buFont typeface="Arial" panose="020B0604020202020204" pitchFamily="34" charset="0"/>
                        <a:buChar char="•"/>
                      </a:pPr>
                      <a:r>
                        <a:rPr lang="en-US" sz="1050" b="0" i="0" u="none" strike="noStrike" cap="none" dirty="0">
                          <a:solidFill>
                            <a:schemeClr val="dk1"/>
                          </a:solidFill>
                          <a:latin typeface="+mj-lt"/>
                          <a:ea typeface="Arial"/>
                          <a:cs typeface="Arial"/>
                          <a:sym typeface="Arial"/>
                        </a:rPr>
                        <a:t> Correlation</a:t>
                      </a:r>
                      <a:endParaRPr sz="1050" b="0" i="0" u="none" strike="noStrike" cap="none" dirty="0">
                        <a:solidFill>
                          <a:schemeClr val="dk1"/>
                        </a:solidFill>
                        <a:latin typeface="+mj-lt"/>
                        <a:ea typeface="Arial"/>
                        <a:cs typeface="Arial"/>
                        <a:sym typeface="Arial"/>
                      </a:endParaRPr>
                    </a:p>
                    <a:p>
                      <a:pPr marL="497204" marR="327660" lvl="0" indent="-171450" algn="l" rtl="0">
                        <a:lnSpc>
                          <a:spcPct val="118750"/>
                        </a:lnSpc>
                        <a:spcBef>
                          <a:spcPts val="0"/>
                        </a:spcBef>
                        <a:spcAft>
                          <a:spcPts val="0"/>
                        </a:spcAft>
                        <a:buClr>
                          <a:srgbClr val="000000"/>
                        </a:buClr>
                        <a:buFont typeface="Arial" panose="020B0604020202020204" pitchFamily="34" charset="0"/>
                        <a:buChar char="•"/>
                      </a:pPr>
                      <a:r>
                        <a:rPr lang="en-US" sz="1050" b="0" i="0" u="none" strike="noStrike" cap="none" dirty="0">
                          <a:solidFill>
                            <a:schemeClr val="dk1"/>
                          </a:solidFill>
                          <a:latin typeface="+mj-lt"/>
                          <a:ea typeface="Arial"/>
                          <a:cs typeface="Arial"/>
                          <a:sym typeface="Arial"/>
                        </a:rPr>
                        <a:t>Coefficients</a:t>
                      </a:r>
                      <a:endParaRPr sz="1050" b="0" i="0" u="none" strike="noStrike" cap="none" dirty="0">
                        <a:solidFill>
                          <a:schemeClr val="dk1"/>
                        </a:solidFill>
                        <a:latin typeface="+mj-lt"/>
                        <a:ea typeface="Arial"/>
                        <a:cs typeface="Arial"/>
                        <a:sym typeface="Arial"/>
                      </a:endParaRPr>
                    </a:p>
                  </a:txBody>
                  <a:tcPr marL="0" marR="0" marT="1479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497204" marR="327660" lvl="0" indent="-171450" algn="l" rtl="0">
                        <a:lnSpc>
                          <a:spcPct val="118750"/>
                        </a:lnSpc>
                        <a:spcBef>
                          <a:spcPts val="0"/>
                        </a:spcBef>
                        <a:spcAft>
                          <a:spcPts val="0"/>
                        </a:spcAft>
                        <a:buClr>
                          <a:srgbClr val="000000"/>
                        </a:buClr>
                        <a:buFont typeface="Arial" panose="020B0604020202020204" pitchFamily="34" charset="0"/>
                        <a:buChar char="•"/>
                      </a:pPr>
                      <a:endParaRPr sz="1050" b="0" i="0" u="none" strike="noStrike" cap="none" dirty="0">
                        <a:solidFill>
                          <a:schemeClr val="dk1"/>
                        </a:solidFill>
                        <a:latin typeface="+mj-lt"/>
                        <a:ea typeface="Times New Roman"/>
                        <a:cs typeface="Arial"/>
                        <a:sym typeface="Times New Roman"/>
                      </a:endParaRPr>
                    </a:p>
                    <a:p>
                      <a:pPr marL="497204" marR="327660" lvl="0" indent="-171450" algn="l" rtl="0">
                        <a:lnSpc>
                          <a:spcPct val="118750"/>
                        </a:lnSpc>
                        <a:spcBef>
                          <a:spcPts val="0"/>
                        </a:spcBef>
                        <a:spcAft>
                          <a:spcPts val="0"/>
                        </a:spcAft>
                        <a:buClr>
                          <a:srgbClr val="000000"/>
                        </a:buClr>
                        <a:buFont typeface="Arial" panose="020B0604020202020204" pitchFamily="34" charset="0"/>
                        <a:buChar char="•"/>
                      </a:pPr>
                      <a:r>
                        <a:rPr lang="en-US" sz="1050" b="0" i="0" u="none" strike="noStrike" cap="none" dirty="0">
                          <a:solidFill>
                            <a:schemeClr val="dk1"/>
                          </a:solidFill>
                          <a:latin typeface="+mj-lt"/>
                          <a:ea typeface="Arial"/>
                          <a:cs typeface="Arial"/>
                          <a:sym typeface="Arial"/>
                        </a:rPr>
                        <a:t>Tables of Means,</a:t>
                      </a:r>
                      <a:endParaRPr sz="1050" b="0" i="0" u="none" strike="noStrike" cap="none" dirty="0">
                        <a:solidFill>
                          <a:schemeClr val="dk1"/>
                        </a:solidFill>
                        <a:latin typeface="+mj-lt"/>
                        <a:ea typeface="Arial"/>
                        <a:cs typeface="Arial"/>
                        <a:sym typeface="Arial"/>
                      </a:endParaRPr>
                    </a:p>
                    <a:p>
                      <a:pPr marL="497204" marR="327660" lvl="0" indent="-171450" algn="l" rtl="0">
                        <a:lnSpc>
                          <a:spcPct val="118750"/>
                        </a:lnSpc>
                        <a:spcBef>
                          <a:spcPts val="0"/>
                        </a:spcBef>
                        <a:spcAft>
                          <a:spcPts val="0"/>
                        </a:spcAft>
                        <a:buClr>
                          <a:srgbClr val="000000"/>
                        </a:buClr>
                        <a:buFont typeface="Arial" panose="020B0604020202020204" pitchFamily="34" charset="0"/>
                        <a:buChar char="•"/>
                      </a:pPr>
                      <a:r>
                        <a:rPr lang="en-US" sz="1050" b="0" i="0" u="none" strike="noStrike" cap="none" dirty="0">
                          <a:solidFill>
                            <a:schemeClr val="dk1"/>
                          </a:solidFill>
                          <a:latin typeface="+mj-lt"/>
                          <a:ea typeface="Arial"/>
                          <a:cs typeface="Arial"/>
                          <a:sym typeface="Arial"/>
                        </a:rPr>
                        <a:t>Box Plots</a:t>
                      </a:r>
                      <a:endParaRPr sz="1050" b="0" i="0" u="none" strike="noStrike" cap="none" dirty="0">
                        <a:solidFill>
                          <a:schemeClr val="dk1"/>
                        </a:solidFill>
                        <a:latin typeface="+mj-lt"/>
                        <a:ea typeface="Arial"/>
                        <a:cs typeface="Arial"/>
                        <a:sym typeface="Arial"/>
                      </a:endParaRPr>
                    </a:p>
                  </a:txBody>
                  <a:tcPr marL="0" marR="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128400">
                <a:tc>
                  <a:txBody>
                    <a:bodyPr/>
                    <a:lstStyle/>
                    <a:p>
                      <a:pPr marL="497204" marR="327660" lvl="0" indent="-171450" algn="l" rtl="0">
                        <a:lnSpc>
                          <a:spcPct val="118750"/>
                        </a:lnSpc>
                        <a:spcBef>
                          <a:spcPts val="0"/>
                        </a:spcBef>
                        <a:spcAft>
                          <a:spcPts val="0"/>
                        </a:spcAft>
                        <a:buClr>
                          <a:srgbClr val="000000"/>
                        </a:buClr>
                        <a:buFont typeface="Arial" panose="020B0604020202020204" pitchFamily="34" charset="0"/>
                        <a:buChar char="•"/>
                      </a:pPr>
                      <a:r>
                        <a:rPr lang="en-US" sz="1050" b="0" i="0" u="none" strike="noStrike" cap="none" dirty="0">
                          <a:solidFill>
                            <a:schemeClr val="dk1"/>
                          </a:solidFill>
                          <a:latin typeface="+mj-lt"/>
                          <a:ea typeface="Arial"/>
                          <a:cs typeface="Arial"/>
                          <a:sym typeface="Arial"/>
                        </a:rPr>
                        <a:t>Cross Tabs (Scale variable needs to be grouped)</a:t>
                      </a:r>
                      <a:endParaRPr sz="1050" b="0" i="0" u="none" strike="noStrike" cap="none" dirty="0">
                        <a:solidFill>
                          <a:schemeClr val="dk1"/>
                        </a:solidFill>
                        <a:latin typeface="+mj-lt"/>
                        <a:ea typeface="Arial"/>
                        <a:cs typeface="Arial"/>
                        <a:sym typeface="Arial"/>
                      </a:endParaRPr>
                    </a:p>
                  </a:txBody>
                  <a:tcPr marL="0" marR="0" marT="7937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497204" marR="327660" lvl="0" indent="-171450" algn="l" rtl="0">
                        <a:lnSpc>
                          <a:spcPct val="118750"/>
                        </a:lnSpc>
                        <a:spcBef>
                          <a:spcPts val="0"/>
                        </a:spcBef>
                        <a:spcAft>
                          <a:spcPts val="0"/>
                        </a:spcAft>
                        <a:buClr>
                          <a:srgbClr val="000000"/>
                        </a:buClr>
                        <a:buFont typeface="Arial" panose="020B0604020202020204" pitchFamily="34" charset="0"/>
                        <a:buChar char="•"/>
                      </a:pPr>
                      <a:r>
                        <a:rPr lang="en-US" sz="1050" b="0" i="0" u="none" strike="noStrike" cap="none" dirty="0">
                          <a:solidFill>
                            <a:schemeClr val="dk1"/>
                          </a:solidFill>
                          <a:latin typeface="+mj-lt"/>
                          <a:ea typeface="Arial"/>
                          <a:cs typeface="Arial"/>
                          <a:sym typeface="Arial"/>
                        </a:rPr>
                        <a:t>Cross Tabs</a:t>
                      </a:r>
                    </a:p>
                    <a:p>
                      <a:pPr marL="497204" marR="327660" lvl="0" indent="-171450" algn="l" rtl="0">
                        <a:lnSpc>
                          <a:spcPct val="118750"/>
                        </a:lnSpc>
                        <a:spcBef>
                          <a:spcPts val="0"/>
                        </a:spcBef>
                        <a:spcAft>
                          <a:spcPts val="0"/>
                        </a:spcAft>
                        <a:buClr>
                          <a:srgbClr val="000000"/>
                        </a:buClr>
                        <a:buFont typeface="Arial" panose="020B0604020202020204" pitchFamily="34" charset="0"/>
                        <a:buChar char="•"/>
                      </a:pPr>
                      <a:r>
                        <a:rPr lang="en-US" sz="1050" b="0" i="0" u="none" strike="noStrike" cap="none" dirty="0">
                          <a:solidFill>
                            <a:schemeClr val="dk1"/>
                          </a:solidFill>
                          <a:latin typeface="+mj-lt"/>
                          <a:ea typeface="Arial"/>
                          <a:cs typeface="Arial"/>
                          <a:sym typeface="Arial"/>
                        </a:rPr>
                        <a:t>Spearman’s rank order correlations</a:t>
                      </a:r>
                      <a:endParaRPr sz="1050" b="0" i="0" u="none" strike="noStrike" cap="none" dirty="0">
                        <a:solidFill>
                          <a:schemeClr val="dk1"/>
                        </a:solidFill>
                        <a:latin typeface="+mj-lt"/>
                        <a:ea typeface="Arial"/>
                        <a:cs typeface="Arial"/>
                        <a:sym typeface="Arial"/>
                      </a:endParaRPr>
                    </a:p>
                  </a:txBody>
                  <a:tcPr marL="0" marR="0" marT="19747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260" name="Google Shape;260;p31"/>
          <p:cNvSpPr txBox="1"/>
          <p:nvPr/>
        </p:nvSpPr>
        <p:spPr>
          <a:xfrm>
            <a:off x="1540500" y="2592468"/>
            <a:ext cx="4555500" cy="364202"/>
          </a:xfrm>
          <a:prstGeom prst="rect">
            <a:avLst/>
          </a:prstGeom>
          <a:noFill/>
          <a:ln>
            <a:noFill/>
          </a:ln>
        </p:spPr>
        <p:txBody>
          <a:bodyPr spcFirstLastPara="1" wrap="square" lIns="0" tIns="12700" rIns="0" bIns="0" anchor="t" anchorCtr="0">
            <a:spAutoFit/>
          </a:bodyPr>
          <a:lstStyle/>
          <a:p>
            <a:pPr marL="95885" marR="0" lvl="0" indent="0" algn="ctr" rtl="0">
              <a:lnSpc>
                <a:spcPct val="100000"/>
              </a:lnSpc>
              <a:spcBef>
                <a:spcPts val="1335"/>
              </a:spcBef>
              <a:spcAft>
                <a:spcPts val="0"/>
              </a:spcAft>
              <a:buNone/>
            </a:pPr>
            <a:r>
              <a:rPr lang="en-US" sz="1200" b="1" i="1" dirty="0">
                <a:latin typeface="Arial Narrow"/>
                <a:ea typeface="Arial Narrow"/>
                <a:cs typeface="Arial Narrow"/>
                <a:sym typeface="Arial Narrow"/>
              </a:rPr>
              <a:t>Continuous  	                    Nominal, Ordinal</a:t>
            </a:r>
            <a:endParaRPr sz="1200" b="1" i="1" dirty="0">
              <a:latin typeface="Arial Narrow"/>
              <a:ea typeface="Arial Narrow"/>
              <a:cs typeface="Arial Narrow"/>
              <a:sym typeface="Arial Narrow"/>
            </a:endParaRPr>
          </a:p>
        </p:txBody>
      </p:sp>
      <p:sp>
        <p:nvSpPr>
          <p:cNvPr id="262" name="Google Shape;262;p31"/>
          <p:cNvSpPr txBox="1"/>
          <p:nvPr/>
        </p:nvSpPr>
        <p:spPr>
          <a:xfrm rot="16200000">
            <a:off x="-63827" y="3981265"/>
            <a:ext cx="1170346" cy="279757"/>
          </a:xfrm>
          <a:prstGeom prst="rect">
            <a:avLst/>
          </a:prstGeom>
          <a:noFill/>
          <a:ln>
            <a:noFill/>
          </a:ln>
        </p:spPr>
        <p:txBody>
          <a:bodyPr spcFirstLastPara="1" wrap="square" lIns="0" tIns="0" rIns="0" bIns="0" anchor="t" anchorCtr="0">
            <a:spAutoFit/>
          </a:bodyPr>
          <a:lstStyle/>
          <a:p>
            <a:pPr marL="12700" marR="0" lvl="0" indent="0" algn="ctr" rtl="0">
              <a:lnSpc>
                <a:spcPct val="100555"/>
              </a:lnSpc>
              <a:spcBef>
                <a:spcPts val="0"/>
              </a:spcBef>
              <a:spcAft>
                <a:spcPts val="0"/>
              </a:spcAft>
              <a:buNone/>
            </a:pPr>
            <a:r>
              <a:rPr lang="en-US" sz="1800" b="1" dirty="0">
                <a:solidFill>
                  <a:schemeClr val="bg2"/>
                </a:solidFill>
                <a:latin typeface="Calibri"/>
                <a:ea typeface="Calibri"/>
                <a:cs typeface="Calibri"/>
                <a:sym typeface="Calibri"/>
              </a:rPr>
              <a:t>Y variables</a:t>
            </a:r>
            <a:endParaRPr sz="1800" dirty="0">
              <a:solidFill>
                <a:schemeClr val="bg2"/>
              </a:solidFill>
              <a:latin typeface="Calibri"/>
              <a:ea typeface="Calibri"/>
              <a:cs typeface="Calibri"/>
              <a:sym typeface="Calibri"/>
            </a:endParaRPr>
          </a:p>
        </p:txBody>
      </p:sp>
      <p:sp>
        <p:nvSpPr>
          <p:cNvPr id="263" name="Google Shape;263;p31"/>
          <p:cNvSpPr txBox="1"/>
          <p:nvPr/>
        </p:nvSpPr>
        <p:spPr>
          <a:xfrm>
            <a:off x="1049663" y="3345618"/>
            <a:ext cx="868800" cy="1551050"/>
          </a:xfrm>
          <a:prstGeom prst="rect">
            <a:avLst/>
          </a:prstGeom>
          <a:noFill/>
          <a:ln>
            <a:noFill/>
          </a:ln>
        </p:spPr>
        <p:txBody>
          <a:bodyPr spcFirstLastPara="1" wrap="square" lIns="0" tIns="12050" rIns="0" bIns="0" anchor="t" anchorCtr="0">
            <a:spAutoFit/>
          </a:bodyPr>
          <a:lstStyle/>
          <a:p>
            <a:pPr marL="12065" marR="5080" lvl="0" indent="0" algn="r" rtl="0">
              <a:lnSpc>
                <a:spcPct val="100000"/>
              </a:lnSpc>
              <a:spcBef>
                <a:spcPts val="0"/>
              </a:spcBef>
              <a:spcAft>
                <a:spcPts val="0"/>
              </a:spcAft>
              <a:buNone/>
            </a:pPr>
            <a:r>
              <a:rPr lang="en-US" sz="1200" b="1" i="1" dirty="0">
                <a:latin typeface="Arial Narrow"/>
                <a:ea typeface="Arial Narrow"/>
                <a:cs typeface="Arial Narrow"/>
                <a:sym typeface="Arial Narrow"/>
              </a:rPr>
              <a:t>Continuous Interval Scale</a:t>
            </a:r>
            <a:endParaRPr sz="1200" b="1" i="1" dirty="0">
              <a:latin typeface="Arial Narrow"/>
              <a:ea typeface="Arial Narrow"/>
              <a:cs typeface="Arial Narrow"/>
              <a:sym typeface="Arial Narrow"/>
            </a:endParaRPr>
          </a:p>
          <a:p>
            <a:pPr marL="0" marR="0" lvl="0" indent="0" algn="r" rtl="0">
              <a:lnSpc>
                <a:spcPct val="100000"/>
              </a:lnSpc>
              <a:spcBef>
                <a:spcPts val="0"/>
              </a:spcBef>
              <a:spcAft>
                <a:spcPts val="0"/>
              </a:spcAft>
              <a:buNone/>
            </a:pPr>
            <a:endParaRPr lang="en-US" b="1" i="1" dirty="0">
              <a:latin typeface="Arial Narrow"/>
              <a:ea typeface="Arial Narrow"/>
              <a:cs typeface="Arial Narrow"/>
              <a:sym typeface="Arial Narrow"/>
            </a:endParaRPr>
          </a:p>
          <a:p>
            <a:pPr marL="0" marR="0" lvl="0" indent="0" algn="r" rtl="0">
              <a:lnSpc>
                <a:spcPct val="100000"/>
              </a:lnSpc>
              <a:spcBef>
                <a:spcPts val="0"/>
              </a:spcBef>
              <a:spcAft>
                <a:spcPts val="0"/>
              </a:spcAft>
              <a:buNone/>
            </a:pPr>
            <a:endParaRPr lang="en-US" b="1" i="1" dirty="0">
              <a:latin typeface="Arial Narrow"/>
              <a:ea typeface="Arial Narrow"/>
              <a:cs typeface="Arial Narrow"/>
              <a:sym typeface="Arial Narrow"/>
            </a:endParaRPr>
          </a:p>
          <a:p>
            <a:pPr marL="0" marR="0" lvl="0" indent="0" algn="r" rtl="0">
              <a:lnSpc>
                <a:spcPct val="100000"/>
              </a:lnSpc>
              <a:spcBef>
                <a:spcPts val="25"/>
              </a:spcBef>
              <a:spcAft>
                <a:spcPts val="0"/>
              </a:spcAft>
              <a:buNone/>
            </a:pPr>
            <a:endParaRPr lang="en-US" sz="1200" b="1" i="1" dirty="0">
              <a:latin typeface="Arial Narrow"/>
              <a:ea typeface="Arial Narrow"/>
              <a:cs typeface="Arial Narrow"/>
              <a:sym typeface="Arial Narrow"/>
            </a:endParaRPr>
          </a:p>
          <a:p>
            <a:pPr marL="0" marR="0" lvl="0" indent="0" algn="r" rtl="0">
              <a:lnSpc>
                <a:spcPct val="100000"/>
              </a:lnSpc>
              <a:spcBef>
                <a:spcPts val="25"/>
              </a:spcBef>
              <a:spcAft>
                <a:spcPts val="0"/>
              </a:spcAft>
              <a:buNone/>
            </a:pPr>
            <a:endParaRPr sz="1200" b="1" i="1" dirty="0">
              <a:latin typeface="Arial Narrow"/>
              <a:ea typeface="Arial Narrow"/>
              <a:cs typeface="Arial Narrow"/>
              <a:sym typeface="Arial Narrow"/>
            </a:endParaRPr>
          </a:p>
          <a:p>
            <a:pPr marL="124460" marR="124460" lvl="0" indent="0" algn="r" rtl="0">
              <a:lnSpc>
                <a:spcPct val="100000"/>
              </a:lnSpc>
              <a:spcBef>
                <a:spcPts val="0"/>
              </a:spcBef>
              <a:spcAft>
                <a:spcPts val="0"/>
              </a:spcAft>
              <a:buNone/>
            </a:pPr>
            <a:r>
              <a:rPr lang="en-US" sz="1200" b="1" i="1" dirty="0">
                <a:latin typeface="Arial Narrow"/>
                <a:ea typeface="Arial Narrow"/>
                <a:cs typeface="Arial Narrow"/>
                <a:sym typeface="Arial Narrow"/>
              </a:rPr>
              <a:t>Nominal Ordinal</a:t>
            </a:r>
            <a:endParaRPr sz="1200" b="1" i="1" dirty="0">
              <a:latin typeface="Arial Narrow"/>
              <a:ea typeface="Arial Narrow"/>
              <a:cs typeface="Arial Narrow"/>
              <a:sym typeface="Arial Narrow"/>
            </a:endParaRPr>
          </a:p>
        </p:txBody>
      </p:sp>
      <p:sp>
        <p:nvSpPr>
          <p:cNvPr id="3" name="TextBox 2">
            <a:extLst>
              <a:ext uri="{FF2B5EF4-FFF2-40B4-BE49-F238E27FC236}">
                <a16:creationId xmlns:a16="http://schemas.microsoft.com/office/drawing/2014/main" id="{CDCD8523-2D64-F9BF-9803-7959092077FF}"/>
              </a:ext>
            </a:extLst>
          </p:cNvPr>
          <p:cNvSpPr txBox="1"/>
          <p:nvPr/>
        </p:nvSpPr>
        <p:spPr>
          <a:xfrm>
            <a:off x="2141520" y="2273825"/>
            <a:ext cx="3353461" cy="307777"/>
          </a:xfrm>
          <a:prstGeom prst="rect">
            <a:avLst/>
          </a:prstGeom>
          <a:noFill/>
        </p:spPr>
        <p:txBody>
          <a:bodyPr wrap="square">
            <a:spAutoFit/>
          </a:bodyPr>
          <a:lstStyle/>
          <a:p>
            <a:pPr marL="12700" marR="0" lvl="0" indent="0" algn="ctr" rtl="0">
              <a:lnSpc>
                <a:spcPct val="100000"/>
              </a:lnSpc>
              <a:spcBef>
                <a:spcPts val="0"/>
              </a:spcBef>
              <a:spcAft>
                <a:spcPts val="0"/>
              </a:spcAft>
              <a:buNone/>
            </a:pPr>
            <a:r>
              <a:rPr lang="en-US" b="1" dirty="0">
                <a:solidFill>
                  <a:schemeClr val="bg2"/>
                </a:solidFill>
                <a:latin typeface="Calibri"/>
                <a:ea typeface="Calibri"/>
                <a:cs typeface="Calibri"/>
                <a:sym typeface="Calibri"/>
              </a:rPr>
              <a:t>Independent variables /  Predictors</a:t>
            </a:r>
            <a:endParaRPr lang="en-US" dirty="0">
              <a:solidFill>
                <a:schemeClr val="bg2"/>
              </a:solidFill>
              <a:latin typeface="Calibri"/>
              <a:ea typeface="Calibri"/>
              <a:cs typeface="Calibri"/>
              <a:sym typeface="Calibri"/>
            </a:endParaRPr>
          </a:p>
        </p:txBody>
      </p:sp>
      <p:sp>
        <p:nvSpPr>
          <p:cNvPr id="5" name="TextBox 4">
            <a:extLst>
              <a:ext uri="{FF2B5EF4-FFF2-40B4-BE49-F238E27FC236}">
                <a16:creationId xmlns:a16="http://schemas.microsoft.com/office/drawing/2014/main" id="{FCAF85A6-DB9F-A2FE-E65E-ADCE6811725C}"/>
              </a:ext>
            </a:extLst>
          </p:cNvPr>
          <p:cNvSpPr txBox="1"/>
          <p:nvPr/>
        </p:nvSpPr>
        <p:spPr>
          <a:xfrm>
            <a:off x="3211013" y="1882387"/>
            <a:ext cx="1214474" cy="369332"/>
          </a:xfrm>
          <a:prstGeom prst="rect">
            <a:avLst/>
          </a:prstGeom>
          <a:noFill/>
        </p:spPr>
        <p:txBody>
          <a:bodyPr wrap="square">
            <a:spAutoFit/>
          </a:bodyPr>
          <a:lstStyle/>
          <a:p>
            <a:pPr algn="ctr"/>
            <a:r>
              <a:rPr lang="en-US" sz="1800" b="1" dirty="0">
                <a:solidFill>
                  <a:schemeClr val="bg2"/>
                </a:solidFill>
                <a:latin typeface="Calibri"/>
                <a:ea typeface="Calibri"/>
                <a:cs typeface="Calibri"/>
                <a:sym typeface="Calibri"/>
              </a:rPr>
              <a:t>X variables </a:t>
            </a:r>
            <a:endParaRPr lang="en-US" sz="1800" dirty="0">
              <a:solidFill>
                <a:schemeClr val="bg2"/>
              </a:solidFill>
            </a:endParaRPr>
          </a:p>
        </p:txBody>
      </p:sp>
      <p:sp>
        <p:nvSpPr>
          <p:cNvPr id="10" name="Google Shape;262;p31">
            <a:extLst>
              <a:ext uri="{FF2B5EF4-FFF2-40B4-BE49-F238E27FC236}">
                <a16:creationId xmlns:a16="http://schemas.microsoft.com/office/drawing/2014/main" id="{1E681319-7D2E-7D92-28C8-D443053BEC81}"/>
              </a:ext>
            </a:extLst>
          </p:cNvPr>
          <p:cNvSpPr txBox="1"/>
          <p:nvPr/>
        </p:nvSpPr>
        <p:spPr>
          <a:xfrm rot="16200000">
            <a:off x="-756322" y="4012331"/>
            <a:ext cx="3200388" cy="217624"/>
          </a:xfrm>
          <a:prstGeom prst="rect">
            <a:avLst/>
          </a:prstGeom>
          <a:noFill/>
          <a:ln>
            <a:noFill/>
          </a:ln>
        </p:spPr>
        <p:txBody>
          <a:bodyPr spcFirstLastPara="1" wrap="square" lIns="0" tIns="0" rIns="0" bIns="0" anchor="t" anchorCtr="0">
            <a:spAutoFit/>
          </a:bodyPr>
          <a:lstStyle/>
          <a:p>
            <a:pPr marL="12700" marR="0" lvl="0" indent="0" algn="ctr" rtl="0">
              <a:lnSpc>
                <a:spcPct val="100555"/>
              </a:lnSpc>
              <a:spcBef>
                <a:spcPts val="0"/>
              </a:spcBef>
              <a:spcAft>
                <a:spcPts val="0"/>
              </a:spcAft>
              <a:buNone/>
            </a:pPr>
            <a:r>
              <a:rPr lang="en-US" b="1" dirty="0">
                <a:solidFill>
                  <a:schemeClr val="bg2"/>
                </a:solidFill>
                <a:latin typeface="Calibri"/>
                <a:ea typeface="Calibri"/>
                <a:cs typeface="Calibri"/>
                <a:sym typeface="Calibri"/>
              </a:rPr>
              <a:t> Dependent variable  /  Response</a:t>
            </a:r>
            <a:endParaRPr dirty="0">
              <a:solidFill>
                <a:schemeClr val="bg2"/>
              </a:solidFill>
              <a:latin typeface="Calibri"/>
              <a:ea typeface="Calibri"/>
              <a:cs typeface="Calibri"/>
              <a:sym typeface="Calibri"/>
            </a:endParaRPr>
          </a:p>
        </p:txBody>
      </p:sp>
      <p:sp>
        <p:nvSpPr>
          <p:cNvPr id="12" name="Google Shape;261;p31">
            <a:extLst>
              <a:ext uri="{FF2B5EF4-FFF2-40B4-BE49-F238E27FC236}">
                <a16:creationId xmlns:a16="http://schemas.microsoft.com/office/drawing/2014/main" id="{8223FFE7-0B58-79E3-8D47-74BDDE7177CC}"/>
              </a:ext>
            </a:extLst>
          </p:cNvPr>
          <p:cNvSpPr txBox="1"/>
          <p:nvPr/>
        </p:nvSpPr>
        <p:spPr>
          <a:xfrm>
            <a:off x="952683" y="1120913"/>
            <a:ext cx="4967717" cy="566822"/>
          </a:xfrm>
          <a:prstGeom prst="rect">
            <a:avLst/>
          </a:prstGeom>
          <a:noFill/>
          <a:ln>
            <a:noFill/>
          </a:ln>
        </p:spPr>
        <p:txBody>
          <a:bodyPr spcFirstLastPara="1" wrap="square" lIns="0" tIns="12700" rIns="0" bIns="0" anchor="t" anchorCtr="0">
            <a:spAutoFit/>
          </a:bodyPr>
          <a:lstStyle/>
          <a:p>
            <a:pPr marR="5080" lvl="0" algn="ctr" rtl="0">
              <a:lnSpc>
                <a:spcPct val="100000"/>
              </a:lnSpc>
              <a:spcBef>
                <a:spcPts val="0"/>
              </a:spcBef>
              <a:spcAft>
                <a:spcPts val="0"/>
              </a:spcAft>
              <a:buNone/>
            </a:pPr>
            <a:r>
              <a:rPr lang="en-US" sz="1800" b="1" dirty="0">
                <a:latin typeface="Calibri"/>
                <a:ea typeface="Calibri"/>
                <a:cs typeface="Calibri"/>
                <a:sym typeface="Calibri"/>
              </a:rPr>
              <a:t>Assessing </a:t>
            </a:r>
            <a:r>
              <a:rPr lang="en-US" sz="1800" b="1" dirty="0">
                <a:solidFill>
                  <a:schemeClr val="bg2"/>
                </a:solidFill>
                <a:latin typeface="Calibri"/>
                <a:ea typeface="Calibri"/>
                <a:cs typeface="Calibri"/>
                <a:sym typeface="Calibri"/>
              </a:rPr>
              <a:t>QUANTITATIVELY</a:t>
            </a:r>
            <a:r>
              <a:rPr lang="en-US" sz="1800" b="1" dirty="0">
                <a:latin typeface="Calibri"/>
                <a:ea typeface="Calibri"/>
                <a:cs typeface="Calibri"/>
                <a:sym typeface="Calibri"/>
              </a:rPr>
              <a:t> the relationship between two variables</a:t>
            </a:r>
            <a:endParaRPr sz="1800" dirty="0">
              <a:latin typeface="Calibri"/>
              <a:ea typeface="Calibri"/>
              <a:cs typeface="Calibri"/>
              <a:sym typeface="Calibri"/>
            </a:endParaRPr>
          </a:p>
        </p:txBody>
      </p:sp>
      <p:sp>
        <p:nvSpPr>
          <p:cNvPr id="13" name="Google Shape;261;p31">
            <a:extLst>
              <a:ext uri="{FF2B5EF4-FFF2-40B4-BE49-F238E27FC236}">
                <a16:creationId xmlns:a16="http://schemas.microsoft.com/office/drawing/2014/main" id="{4CA1EF36-F9ED-D7B7-4271-E766093E4C6D}"/>
              </a:ext>
            </a:extLst>
          </p:cNvPr>
          <p:cNvSpPr txBox="1"/>
          <p:nvPr/>
        </p:nvSpPr>
        <p:spPr>
          <a:xfrm>
            <a:off x="7012593" y="1882387"/>
            <a:ext cx="4815227" cy="566822"/>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5080" algn="ctr">
              <a:buNone/>
              <a:defRPr sz="1800" b="1">
                <a:latin typeface="Calibri"/>
                <a:ea typeface="Calibri"/>
                <a:cs typeface="Calibri"/>
              </a:defRPr>
            </a:lvl1pPr>
          </a:lstStyle>
          <a:p>
            <a:r>
              <a:rPr lang="en-US" dirty="0">
                <a:sym typeface="Calibri"/>
              </a:rPr>
              <a:t>Assessing </a:t>
            </a:r>
            <a:r>
              <a:rPr lang="en-US" dirty="0">
                <a:solidFill>
                  <a:schemeClr val="bg2"/>
                </a:solidFill>
                <a:sym typeface="Calibri"/>
              </a:rPr>
              <a:t>QUALITATIVELY</a:t>
            </a:r>
            <a:r>
              <a:rPr lang="en-US" dirty="0">
                <a:sym typeface="Calibri"/>
              </a:rPr>
              <a:t> the relationship between Dependent and Independent variables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 name="Title 1">
            <a:extLst>
              <a:ext uri="{FF2B5EF4-FFF2-40B4-BE49-F238E27FC236}">
                <a16:creationId xmlns:a16="http://schemas.microsoft.com/office/drawing/2014/main" id="{6C45614A-0F2C-D51C-B414-8C2E313E4EA0}"/>
              </a:ext>
            </a:extLst>
          </p:cNvPr>
          <p:cNvSpPr>
            <a:spLocks noGrp="1"/>
          </p:cNvSpPr>
          <p:nvPr>
            <p:ph type="title"/>
          </p:nvPr>
        </p:nvSpPr>
        <p:spPr>
          <a:xfrm>
            <a:off x="228600" y="59830"/>
            <a:ext cx="11963400" cy="504610"/>
          </a:xfrm>
          <a:noFill/>
          <a:ln>
            <a:noFill/>
          </a:ln>
        </p:spPr>
        <p:txBody>
          <a:bodyPr spcFirstLastPara="1" wrap="square" lIns="0" tIns="12050" rIns="0" bIns="0" anchor="t" anchorCtr="0">
            <a:spAutoFit/>
          </a:bodyPr>
          <a:lstStyle/>
          <a:p>
            <a:pPr marL="12700"/>
            <a:r>
              <a:rPr lang="en-US" sz="2800" b="1" dirty="0"/>
              <a:t>Abela’s Chart Hierarchy</a:t>
            </a:r>
          </a:p>
        </p:txBody>
      </p:sp>
      <p:pic>
        <p:nvPicPr>
          <p:cNvPr id="271" name="Google Shape;271;p32"/>
          <p:cNvPicPr preferRelativeResize="0"/>
          <p:nvPr/>
        </p:nvPicPr>
        <p:blipFill rotWithShape="1">
          <a:blip r:embed="rId3">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20000"/>
                    </a14:imgEffect>
                  </a14:imgLayer>
                </a14:imgProps>
              </a:ext>
            </a:extLst>
          </a:blip>
          <a:srcRect t="13434"/>
          <a:stretch/>
        </p:blipFill>
        <p:spPr>
          <a:xfrm>
            <a:off x="1689775" y="796520"/>
            <a:ext cx="8565978" cy="548586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 name="Title 4">
            <a:extLst>
              <a:ext uri="{FF2B5EF4-FFF2-40B4-BE49-F238E27FC236}">
                <a16:creationId xmlns:a16="http://schemas.microsoft.com/office/drawing/2014/main" id="{6580D688-52F6-BFBB-23AD-4EDBFA8263A7}"/>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Ggplot2   </a:t>
            </a:r>
            <a:r>
              <a:rPr lang="en-US" sz="2000" b="1" dirty="0">
                <a:solidFill>
                  <a:srgbClr val="2663BC"/>
                </a:solidFill>
                <a:latin typeface="Söhne"/>
                <a:ea typeface="Calibri"/>
                <a:cs typeface="Calibri"/>
                <a:sym typeface="Calibri"/>
              </a:rPr>
              <a:t>(</a:t>
            </a:r>
            <a:r>
              <a:rPr lang="en-US" sz="2000" b="1" dirty="0" err="1">
                <a:solidFill>
                  <a:srgbClr val="2663BC"/>
                </a:solidFill>
                <a:latin typeface="Söhne"/>
                <a:ea typeface="Calibri"/>
                <a:cs typeface="Calibri"/>
                <a:sym typeface="Calibri"/>
              </a:rPr>
              <a:t>in_class_examples.Rmd</a:t>
            </a:r>
            <a:r>
              <a:rPr lang="en-US" sz="2000" b="1" dirty="0">
                <a:solidFill>
                  <a:srgbClr val="2663BC"/>
                </a:solidFill>
                <a:latin typeface="Söhne"/>
                <a:ea typeface="Calibri"/>
                <a:cs typeface="Calibri"/>
                <a:sym typeface="Calibri"/>
              </a:rPr>
              <a:t>)</a:t>
            </a:r>
            <a:endParaRPr lang="en-US" sz="4400" b="1" dirty="0">
              <a:solidFill>
                <a:srgbClr val="2663BC"/>
              </a:solidFill>
              <a:latin typeface="Söhne"/>
            </a:endParaRPr>
          </a:p>
        </p:txBody>
      </p:sp>
      <p:sp>
        <p:nvSpPr>
          <p:cNvPr id="3" name="Subtitle 5">
            <a:extLst>
              <a:ext uri="{FF2B5EF4-FFF2-40B4-BE49-F238E27FC236}">
                <a16:creationId xmlns:a16="http://schemas.microsoft.com/office/drawing/2014/main" id="{2C4727AF-E1E4-D46D-8F88-D1D14EA0B225}"/>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Let’s play a bit</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pic>
        <p:nvPicPr>
          <p:cNvPr id="4" name="Picture 3">
            <a:extLst>
              <a:ext uri="{FF2B5EF4-FFF2-40B4-BE49-F238E27FC236}">
                <a16:creationId xmlns:a16="http://schemas.microsoft.com/office/drawing/2014/main" id="{158987CA-EF2E-8AD1-941D-CB25A2CA94F9}"/>
              </a:ext>
            </a:extLst>
          </p:cNvPr>
          <p:cNvPicPr>
            <a:picLocks noChangeAspect="1"/>
          </p:cNvPicPr>
          <p:nvPr/>
        </p:nvPicPr>
        <p:blipFill>
          <a:blip r:embed="rId3"/>
          <a:stretch>
            <a:fillRect/>
          </a:stretch>
        </p:blipFill>
        <p:spPr>
          <a:xfrm>
            <a:off x="5278546" y="3429000"/>
            <a:ext cx="2435113" cy="23963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Essential Syntax</a:t>
            </a:r>
            <a:endParaRPr sz="2800" b="1" dirty="0"/>
          </a:p>
        </p:txBody>
      </p:sp>
      <p:graphicFrame>
        <p:nvGraphicFramePr>
          <p:cNvPr id="285" name="Google Shape;285;p34"/>
          <p:cNvGraphicFramePr/>
          <p:nvPr>
            <p:extLst>
              <p:ext uri="{D42A27DB-BD31-4B8C-83A1-F6EECF244321}">
                <p14:modId xmlns:p14="http://schemas.microsoft.com/office/powerpoint/2010/main" val="1787478878"/>
              </p:ext>
            </p:extLst>
          </p:nvPr>
        </p:nvGraphicFramePr>
        <p:xfrm>
          <a:off x="996950" y="1440665"/>
          <a:ext cx="4905675" cy="2193501"/>
        </p:xfrm>
        <a:graphic>
          <a:graphicData uri="http://schemas.openxmlformats.org/drawingml/2006/table">
            <a:tbl>
              <a:tblPr>
                <a:noFill/>
                <a:tableStyleId>{6C22B599-F34E-4976-AF4E-32910BEC76F8}</a:tableStyleId>
              </a:tblPr>
              <a:tblGrid>
                <a:gridCol w="1455143">
                  <a:extLst>
                    <a:ext uri="{9D8B030D-6E8A-4147-A177-3AD203B41FA5}">
                      <a16:colId xmlns:a16="http://schemas.microsoft.com/office/drawing/2014/main" val="20000"/>
                    </a:ext>
                  </a:extLst>
                </a:gridCol>
                <a:gridCol w="3450532">
                  <a:extLst>
                    <a:ext uri="{9D8B030D-6E8A-4147-A177-3AD203B41FA5}">
                      <a16:colId xmlns:a16="http://schemas.microsoft.com/office/drawing/2014/main" val="20001"/>
                    </a:ext>
                  </a:extLst>
                </a:gridCol>
              </a:tblGrid>
              <a:tr h="328402">
                <a:tc>
                  <a:txBody>
                    <a:bodyPr/>
                    <a:lstStyle/>
                    <a:p>
                      <a:pPr marL="0" lvl="0" indent="0" algn="ctr" rtl="0">
                        <a:spcBef>
                          <a:spcPts val="0"/>
                        </a:spcBef>
                        <a:spcAft>
                          <a:spcPts val="0"/>
                        </a:spcAft>
                        <a:buNone/>
                      </a:pPr>
                      <a:r>
                        <a:rPr lang="en-US" sz="1100" b="1" dirty="0">
                          <a:solidFill>
                            <a:schemeClr val="bg2"/>
                          </a:solidFill>
                        </a:rPr>
                        <a:t>Component</a:t>
                      </a:r>
                      <a:endParaRPr sz="1100" b="1" dirty="0">
                        <a:solidFill>
                          <a:schemeClr val="bg2"/>
                        </a:solidFill>
                      </a:endParaRPr>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chemeClr val="bg2"/>
                          </a:solidFill>
                        </a:rPr>
                        <a:t>Details</a:t>
                      </a:r>
                      <a:endParaRPr sz="1100" b="1" dirty="0">
                        <a:solidFill>
                          <a:schemeClr val="bg2"/>
                        </a:solidFill>
                      </a:endParaRPr>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0"/>
                  </a:ext>
                </a:extLst>
              </a:tr>
              <a:tr h="498097">
                <a:tc>
                  <a:txBody>
                    <a:bodyPr/>
                    <a:lstStyle/>
                    <a:p>
                      <a:pPr marL="0" lvl="0" indent="0" algn="l" rtl="0">
                        <a:spcBef>
                          <a:spcPts val="0"/>
                        </a:spcBef>
                        <a:spcAft>
                          <a:spcPts val="0"/>
                        </a:spcAft>
                        <a:buNone/>
                      </a:pPr>
                      <a:r>
                        <a:rPr lang="en-US" sz="1100" dirty="0"/>
                        <a:t>Data </a:t>
                      </a:r>
                      <a:endParaRPr sz="1100" dirty="0"/>
                    </a:p>
                  </a:txBody>
                  <a:tcPr marL="91425" marR="91425" marT="91425" marB="91425"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100" b="1" dirty="0"/>
                        <a:t>capacity %&gt;% filter(type == “Solar”)</a:t>
                      </a:r>
                      <a:endParaRPr sz="1100" b="1" dirty="0"/>
                    </a:p>
                  </a:txBody>
                  <a:tcPr marL="91425" marR="91425" marT="91425" marB="91425"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1"/>
                  </a:ext>
                </a:extLst>
              </a:tr>
              <a:tr h="672457">
                <a:tc>
                  <a:txBody>
                    <a:bodyPr/>
                    <a:lstStyle/>
                    <a:p>
                      <a:pPr marL="0" lvl="0" indent="0" algn="l" rtl="0">
                        <a:spcBef>
                          <a:spcPts val="0"/>
                        </a:spcBef>
                        <a:spcAft>
                          <a:spcPts val="0"/>
                        </a:spcAft>
                        <a:buNone/>
                      </a:pPr>
                      <a:r>
                        <a:rPr lang="en-US" sz="1100" dirty="0" err="1"/>
                        <a:t>Geom</a:t>
                      </a:r>
                      <a:endParaRPr sz="1100" dirty="0"/>
                    </a:p>
                  </a:txBody>
                  <a:tcPr marL="91425" marR="91425" marT="91425" marB="91425"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100" dirty="0" err="1"/>
                        <a:t>geom_line</a:t>
                      </a:r>
                      <a:r>
                        <a:rPr lang="en-US" sz="1100" dirty="0"/>
                        <a:t>()</a:t>
                      </a:r>
                      <a:endParaRPr sz="1100" dirty="0"/>
                    </a:p>
                  </a:txBody>
                  <a:tcPr marL="91425" marR="91425" marT="91425" marB="91425"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2"/>
                  </a:ext>
                </a:extLst>
              </a:tr>
              <a:tr h="672457">
                <a:tc>
                  <a:txBody>
                    <a:bodyPr/>
                    <a:lstStyle/>
                    <a:p>
                      <a:pPr marL="0" lvl="0" indent="0" algn="l" rtl="0">
                        <a:spcBef>
                          <a:spcPts val="0"/>
                        </a:spcBef>
                        <a:spcAft>
                          <a:spcPts val="0"/>
                        </a:spcAft>
                        <a:buNone/>
                      </a:pPr>
                      <a:r>
                        <a:rPr lang="en-US" sz="1100" dirty="0"/>
                        <a:t>Aesthetic</a:t>
                      </a:r>
                      <a:endParaRPr sz="1100" dirty="0"/>
                    </a:p>
                  </a:txBody>
                  <a:tcPr marL="91425" marR="91425" marT="91425" marB="91425"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100" dirty="0"/>
                        <a:t>x = year</a:t>
                      </a:r>
                      <a:endParaRPr sz="1100" dirty="0"/>
                    </a:p>
                    <a:p>
                      <a:pPr marL="0" lvl="0" indent="0" algn="l" rtl="0">
                        <a:spcBef>
                          <a:spcPts val="0"/>
                        </a:spcBef>
                        <a:spcAft>
                          <a:spcPts val="0"/>
                        </a:spcAft>
                        <a:buNone/>
                      </a:pPr>
                      <a:r>
                        <a:rPr lang="en-US" sz="1100" dirty="0"/>
                        <a:t>y = </a:t>
                      </a:r>
                      <a:r>
                        <a:rPr lang="en-US" sz="1100" dirty="0" err="1"/>
                        <a:t>total_gw</a:t>
                      </a:r>
                      <a:endParaRPr sz="1100" dirty="0"/>
                    </a:p>
                  </a:txBody>
                  <a:tcPr marL="91425" marR="91425" marT="91425" marB="91425"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286" name="Google Shape;286;p34"/>
          <p:cNvPicPr preferRelativeResize="0"/>
          <p:nvPr/>
        </p:nvPicPr>
        <p:blipFill>
          <a:blip r:embed="rId3">
            <a:alphaModFix/>
          </a:blip>
          <a:stretch>
            <a:fillRect/>
          </a:stretch>
        </p:blipFill>
        <p:spPr>
          <a:xfrm>
            <a:off x="7648010" y="1215739"/>
            <a:ext cx="3998468" cy="3010421"/>
          </a:xfrm>
          <a:prstGeom prst="rect">
            <a:avLst/>
          </a:prstGeom>
          <a:noFill/>
          <a:ln>
            <a:noFill/>
          </a:ln>
        </p:spPr>
      </p:pic>
      <p:sp>
        <p:nvSpPr>
          <p:cNvPr id="287" name="Google Shape;287;p34"/>
          <p:cNvSpPr txBox="1"/>
          <p:nvPr/>
        </p:nvSpPr>
        <p:spPr>
          <a:xfrm>
            <a:off x="911225" y="4399449"/>
            <a:ext cx="9877500" cy="14619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latin typeface="Calibri"/>
                <a:ea typeface="Calibri"/>
                <a:cs typeface="Calibri"/>
                <a:sym typeface="Calibri"/>
              </a:rPr>
              <a:t>All three lines of code output the same plot:</a:t>
            </a:r>
            <a:endParaRPr sz="1600" b="1" dirty="0">
              <a:latin typeface="Calibri"/>
              <a:ea typeface="Calibri"/>
              <a:cs typeface="Calibri"/>
              <a:sym typeface="Calibri"/>
            </a:endParaRPr>
          </a:p>
          <a:p>
            <a:pPr marL="0" lvl="0" indent="0" algn="l" rtl="0">
              <a:spcBef>
                <a:spcPts val="0"/>
              </a:spcBef>
              <a:spcAft>
                <a:spcPts val="0"/>
              </a:spcAft>
              <a:buNone/>
            </a:pPr>
            <a:endParaRPr sz="1100" dirty="0">
              <a:latin typeface="Calibri"/>
              <a:ea typeface="Calibri"/>
              <a:cs typeface="Calibri"/>
              <a:sym typeface="Calibri"/>
            </a:endParaRPr>
          </a:p>
          <a:p>
            <a:pPr marL="0" lvl="0" indent="0" algn="l" rtl="0">
              <a:spcBef>
                <a:spcPts val="0"/>
              </a:spcBef>
              <a:spcAft>
                <a:spcPts val="0"/>
              </a:spcAft>
              <a:buNone/>
            </a:pPr>
            <a:r>
              <a:rPr lang="en-US" dirty="0">
                <a:latin typeface="Calibri"/>
                <a:ea typeface="Calibri"/>
                <a:cs typeface="Calibri"/>
                <a:sym typeface="Calibri"/>
              </a:rPr>
              <a:t>g &lt;- </a:t>
            </a:r>
            <a:r>
              <a:rPr lang="en-US" dirty="0" err="1">
                <a:latin typeface="Calibri"/>
                <a:ea typeface="Calibri"/>
                <a:cs typeface="Calibri"/>
                <a:sym typeface="Calibri"/>
              </a:rPr>
              <a:t>ggplot</a:t>
            </a:r>
            <a:r>
              <a:rPr lang="en-US" dirty="0">
                <a:latin typeface="Calibri"/>
                <a:ea typeface="Calibri"/>
                <a:cs typeface="Calibri"/>
                <a:sym typeface="Calibri"/>
              </a:rPr>
              <a:t>(     </a:t>
            </a:r>
            <a:r>
              <a:rPr lang="en-US" dirty="0">
                <a:solidFill>
                  <a:srgbClr val="38761D"/>
                </a:solidFill>
                <a:latin typeface="Calibri"/>
                <a:ea typeface="Calibri"/>
                <a:cs typeface="Calibri"/>
                <a:sym typeface="Calibri"/>
              </a:rPr>
              <a:t>data=capacity %&gt;% filter(type == “Solar”)</a:t>
            </a:r>
            <a:r>
              <a:rPr lang="en-US" dirty="0">
                <a:latin typeface="Calibri"/>
                <a:ea typeface="Calibri"/>
                <a:cs typeface="Calibri"/>
                <a:sym typeface="Calibri"/>
              </a:rPr>
              <a:t>, </a:t>
            </a:r>
            <a:r>
              <a:rPr lang="en-US" dirty="0" err="1">
                <a:solidFill>
                  <a:srgbClr val="3C78D8"/>
                </a:solidFill>
                <a:latin typeface="Calibri"/>
                <a:ea typeface="Calibri"/>
                <a:cs typeface="Calibri"/>
                <a:sym typeface="Calibri"/>
              </a:rPr>
              <a:t>aes</a:t>
            </a:r>
            <a:r>
              <a:rPr lang="en-US" dirty="0">
                <a:solidFill>
                  <a:srgbClr val="3C78D8"/>
                </a:solidFill>
                <a:latin typeface="Calibri"/>
                <a:ea typeface="Calibri"/>
                <a:cs typeface="Calibri"/>
                <a:sym typeface="Calibri"/>
              </a:rPr>
              <a:t>(x=</a:t>
            </a:r>
            <a:r>
              <a:rPr lang="en-US" dirty="0" err="1">
                <a:solidFill>
                  <a:srgbClr val="3C78D8"/>
                </a:solidFill>
                <a:latin typeface="Calibri"/>
                <a:ea typeface="Calibri"/>
                <a:cs typeface="Calibri"/>
                <a:sym typeface="Calibri"/>
              </a:rPr>
              <a:t>year,y</a:t>
            </a:r>
            <a:r>
              <a:rPr lang="en-US" dirty="0">
                <a:solidFill>
                  <a:srgbClr val="3C78D8"/>
                </a:solidFill>
                <a:latin typeface="Calibri"/>
                <a:ea typeface="Calibri"/>
                <a:cs typeface="Calibri"/>
                <a:sym typeface="Calibri"/>
              </a:rPr>
              <a:t>=</a:t>
            </a:r>
            <a:r>
              <a:rPr lang="en-US" dirty="0" err="1">
                <a:solidFill>
                  <a:srgbClr val="3C78D8"/>
                </a:solidFill>
                <a:latin typeface="Calibri"/>
                <a:ea typeface="Calibri"/>
                <a:cs typeface="Calibri"/>
                <a:sym typeface="Calibri"/>
              </a:rPr>
              <a:t>total_gw</a:t>
            </a:r>
            <a:r>
              <a:rPr lang="en-US" dirty="0">
                <a:solidFill>
                  <a:srgbClr val="3C78D8"/>
                </a:solidFill>
                <a:latin typeface="Calibri"/>
                <a:ea typeface="Calibri"/>
                <a:cs typeface="Calibri"/>
                <a:sym typeface="Calibri"/>
              </a:rPr>
              <a:t>)     </a:t>
            </a:r>
            <a:r>
              <a:rPr lang="en-US" dirty="0">
                <a:latin typeface="Calibri"/>
                <a:ea typeface="Calibri"/>
                <a:cs typeface="Calibri"/>
                <a:sym typeface="Calibri"/>
              </a:rPr>
              <a:t>)           +     </a:t>
            </a:r>
            <a:r>
              <a:rPr lang="en-US" dirty="0" err="1">
                <a:latin typeface="Calibri"/>
                <a:ea typeface="Calibri"/>
                <a:cs typeface="Calibri"/>
                <a:sym typeface="Calibri"/>
              </a:rPr>
              <a:t>geom_line</a:t>
            </a:r>
            <a:r>
              <a:rPr lang="en-US" dirty="0">
                <a:latin typeface="Calibri"/>
                <a:ea typeface="Calibri"/>
                <a:cs typeface="Calibri"/>
                <a:sym typeface="Calibri"/>
              </a:rPr>
              <a:t>()</a:t>
            </a:r>
            <a:endParaRPr dirty="0">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g &lt;- </a:t>
            </a:r>
            <a:r>
              <a:rPr lang="en-US" dirty="0" err="1">
                <a:solidFill>
                  <a:schemeClr val="dk1"/>
                </a:solidFill>
                <a:latin typeface="Calibri"/>
                <a:ea typeface="Calibri"/>
                <a:cs typeface="Calibri"/>
                <a:sym typeface="Calibri"/>
              </a:rPr>
              <a:t>ggplot</a:t>
            </a:r>
            <a:r>
              <a:rPr lang="en-US" dirty="0">
                <a:solidFill>
                  <a:schemeClr val="dk1"/>
                </a:solidFill>
                <a:latin typeface="Calibri"/>
                <a:ea typeface="Calibri"/>
                <a:cs typeface="Calibri"/>
                <a:sym typeface="Calibri"/>
              </a:rPr>
              <a:t>(     </a:t>
            </a:r>
            <a:r>
              <a:rPr lang="en-US" dirty="0">
                <a:solidFill>
                  <a:srgbClr val="38761D"/>
                </a:solidFill>
                <a:latin typeface="Calibri"/>
                <a:ea typeface="Calibri"/>
                <a:cs typeface="Calibri"/>
                <a:sym typeface="Calibri"/>
              </a:rPr>
              <a:t>data=capacity %&gt;% filter(type == “Solar”)   </a:t>
            </a:r>
            <a:r>
              <a:rPr lang="en-US" dirty="0">
                <a:solidFill>
                  <a:schemeClr val="dk1"/>
                </a:solidFill>
                <a:latin typeface="Calibri"/>
                <a:ea typeface="Calibri"/>
                <a:cs typeface="Calibri"/>
                <a:sym typeface="Calibri"/>
              </a:rPr>
              <a:t>)        +     </a:t>
            </a:r>
            <a:r>
              <a:rPr lang="en-US" dirty="0" err="1">
                <a:solidFill>
                  <a:schemeClr val="dk1"/>
                </a:solidFill>
                <a:latin typeface="Calibri"/>
                <a:ea typeface="Calibri"/>
                <a:cs typeface="Calibri"/>
                <a:sym typeface="Calibri"/>
              </a:rPr>
              <a:t>geom_line</a:t>
            </a:r>
            <a:r>
              <a:rPr lang="en-US" dirty="0">
                <a:solidFill>
                  <a:schemeClr val="dk1"/>
                </a:solidFill>
                <a:latin typeface="Calibri"/>
                <a:ea typeface="Calibri"/>
                <a:cs typeface="Calibri"/>
                <a:sym typeface="Calibri"/>
              </a:rPr>
              <a:t>(    </a:t>
            </a:r>
            <a:r>
              <a:rPr lang="en-US" dirty="0" err="1">
                <a:solidFill>
                  <a:srgbClr val="1155CC"/>
                </a:solidFill>
                <a:latin typeface="Calibri"/>
                <a:ea typeface="Calibri"/>
                <a:cs typeface="Calibri"/>
                <a:sym typeface="Calibri"/>
              </a:rPr>
              <a:t>aes</a:t>
            </a:r>
            <a:r>
              <a:rPr lang="en-US" dirty="0">
                <a:solidFill>
                  <a:srgbClr val="1155CC"/>
                </a:solidFill>
                <a:latin typeface="Calibri"/>
                <a:ea typeface="Calibri"/>
                <a:cs typeface="Calibri"/>
                <a:sym typeface="Calibri"/>
              </a:rPr>
              <a:t>(x=</a:t>
            </a:r>
            <a:r>
              <a:rPr lang="en-US" dirty="0" err="1">
                <a:solidFill>
                  <a:srgbClr val="1155CC"/>
                </a:solidFill>
                <a:latin typeface="Calibri"/>
                <a:ea typeface="Calibri"/>
                <a:cs typeface="Calibri"/>
                <a:sym typeface="Calibri"/>
              </a:rPr>
              <a:t>year,y</a:t>
            </a:r>
            <a:r>
              <a:rPr lang="en-US" dirty="0">
                <a:solidFill>
                  <a:srgbClr val="1155CC"/>
                </a:solidFill>
                <a:latin typeface="Calibri"/>
                <a:ea typeface="Calibri"/>
                <a:cs typeface="Calibri"/>
                <a:sym typeface="Calibri"/>
              </a:rPr>
              <a:t>=</a:t>
            </a:r>
            <a:r>
              <a:rPr lang="en-US" dirty="0" err="1">
                <a:solidFill>
                  <a:srgbClr val="1155CC"/>
                </a:solidFill>
                <a:latin typeface="Calibri"/>
                <a:ea typeface="Calibri"/>
                <a:cs typeface="Calibri"/>
                <a:sym typeface="Calibri"/>
              </a:rPr>
              <a:t>total_gw</a:t>
            </a:r>
            <a:r>
              <a:rPr lang="en-US" dirty="0">
                <a:solidFill>
                  <a:srgbClr val="1155CC"/>
                </a:solidFill>
                <a:latin typeface="Calibri"/>
                <a:ea typeface="Calibri"/>
                <a:cs typeface="Calibri"/>
                <a:sym typeface="Calibri"/>
              </a:rPr>
              <a:t>)     </a:t>
            </a:r>
            <a:r>
              <a:rPr lang="en-US"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g &lt;- </a:t>
            </a:r>
            <a:r>
              <a:rPr lang="en-US" dirty="0" err="1">
                <a:solidFill>
                  <a:schemeClr val="dk1"/>
                </a:solidFill>
                <a:latin typeface="Calibri"/>
                <a:ea typeface="Calibri"/>
                <a:cs typeface="Calibri"/>
                <a:sym typeface="Calibri"/>
              </a:rPr>
              <a:t>ggplot</a:t>
            </a:r>
            <a:r>
              <a:rPr lang="en-US" dirty="0">
                <a:solidFill>
                  <a:schemeClr val="dk1"/>
                </a:solidFill>
                <a:latin typeface="Calibri"/>
                <a:ea typeface="Calibri"/>
                <a:cs typeface="Calibri"/>
                <a:sym typeface="Calibri"/>
              </a:rPr>
              <a:t>()       +       </a:t>
            </a:r>
            <a:r>
              <a:rPr lang="en-US" dirty="0" err="1">
                <a:solidFill>
                  <a:schemeClr val="dk1"/>
                </a:solidFill>
                <a:latin typeface="Calibri"/>
                <a:ea typeface="Calibri"/>
                <a:cs typeface="Calibri"/>
                <a:sym typeface="Calibri"/>
              </a:rPr>
              <a:t>geom_line</a:t>
            </a:r>
            <a:r>
              <a:rPr lang="en-US" dirty="0">
                <a:solidFill>
                  <a:schemeClr val="dk1"/>
                </a:solidFill>
                <a:latin typeface="Calibri"/>
                <a:ea typeface="Calibri"/>
                <a:cs typeface="Calibri"/>
                <a:sym typeface="Calibri"/>
              </a:rPr>
              <a:t>(      </a:t>
            </a:r>
            <a:r>
              <a:rPr lang="en-US" dirty="0">
                <a:solidFill>
                  <a:srgbClr val="38761D"/>
                </a:solidFill>
                <a:latin typeface="Calibri"/>
                <a:ea typeface="Calibri"/>
                <a:cs typeface="Calibri"/>
                <a:sym typeface="Calibri"/>
              </a:rPr>
              <a:t>data=capacity %&gt;% filter(type == “Solar”)</a:t>
            </a:r>
            <a:r>
              <a:rPr lang="en-US" dirty="0">
                <a:solidFill>
                  <a:schemeClr val="dk1"/>
                </a:solidFill>
                <a:latin typeface="Calibri"/>
                <a:ea typeface="Calibri"/>
                <a:cs typeface="Calibri"/>
                <a:sym typeface="Calibri"/>
              </a:rPr>
              <a:t>,   </a:t>
            </a:r>
            <a:r>
              <a:rPr lang="en-US" dirty="0" err="1">
                <a:solidFill>
                  <a:srgbClr val="3C78D8"/>
                </a:solidFill>
                <a:latin typeface="Calibri"/>
                <a:ea typeface="Calibri"/>
                <a:cs typeface="Calibri"/>
                <a:sym typeface="Calibri"/>
              </a:rPr>
              <a:t>aes</a:t>
            </a:r>
            <a:r>
              <a:rPr lang="en-US" dirty="0">
                <a:solidFill>
                  <a:srgbClr val="3C78D8"/>
                </a:solidFill>
                <a:latin typeface="Calibri"/>
                <a:ea typeface="Calibri"/>
                <a:cs typeface="Calibri"/>
                <a:sym typeface="Calibri"/>
              </a:rPr>
              <a:t>(x=</a:t>
            </a:r>
            <a:r>
              <a:rPr lang="en-US" dirty="0" err="1">
                <a:solidFill>
                  <a:srgbClr val="3C78D8"/>
                </a:solidFill>
                <a:latin typeface="Calibri"/>
                <a:ea typeface="Calibri"/>
                <a:cs typeface="Calibri"/>
                <a:sym typeface="Calibri"/>
              </a:rPr>
              <a:t>year,y</a:t>
            </a:r>
            <a:r>
              <a:rPr lang="en-US" dirty="0">
                <a:solidFill>
                  <a:srgbClr val="3C78D8"/>
                </a:solidFill>
                <a:latin typeface="Calibri"/>
                <a:ea typeface="Calibri"/>
                <a:cs typeface="Calibri"/>
                <a:sym typeface="Calibri"/>
              </a:rPr>
              <a:t>=</a:t>
            </a:r>
            <a:r>
              <a:rPr lang="en-US" dirty="0" err="1">
                <a:solidFill>
                  <a:srgbClr val="3C78D8"/>
                </a:solidFill>
                <a:latin typeface="Calibri"/>
                <a:ea typeface="Calibri"/>
                <a:cs typeface="Calibri"/>
                <a:sym typeface="Calibri"/>
              </a:rPr>
              <a:t>total_gw</a:t>
            </a:r>
            <a:r>
              <a:rPr lang="en-US" dirty="0">
                <a:solidFill>
                  <a:srgbClr val="3C78D8"/>
                </a:solidFill>
                <a:latin typeface="Calibri"/>
                <a:ea typeface="Calibri"/>
                <a:cs typeface="Calibri"/>
                <a:sym typeface="Calibri"/>
              </a:rPr>
              <a:t>)     </a:t>
            </a:r>
            <a:r>
              <a:rPr lang="en-US"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Essential Syntax</a:t>
            </a:r>
            <a:endParaRPr sz="2800" b="1" dirty="0"/>
          </a:p>
        </p:txBody>
      </p:sp>
      <p:pic>
        <p:nvPicPr>
          <p:cNvPr id="294" name="Google Shape;294;p35"/>
          <p:cNvPicPr preferRelativeResize="0"/>
          <p:nvPr/>
        </p:nvPicPr>
        <p:blipFill>
          <a:blip r:embed="rId3">
            <a:alphaModFix/>
          </a:blip>
          <a:stretch>
            <a:fillRect/>
          </a:stretch>
        </p:blipFill>
        <p:spPr>
          <a:xfrm>
            <a:off x="2108833" y="1420938"/>
            <a:ext cx="7278568" cy="441117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Plotting More Than One Series</a:t>
            </a:r>
            <a:endParaRPr sz="2800" b="1" dirty="0"/>
          </a:p>
        </p:txBody>
      </p:sp>
      <p:graphicFrame>
        <p:nvGraphicFramePr>
          <p:cNvPr id="300" name="Google Shape;300;p36"/>
          <p:cNvGraphicFramePr/>
          <p:nvPr>
            <p:extLst>
              <p:ext uri="{D42A27DB-BD31-4B8C-83A1-F6EECF244321}">
                <p14:modId xmlns:p14="http://schemas.microsoft.com/office/powerpoint/2010/main" val="3485976241"/>
              </p:ext>
            </p:extLst>
          </p:nvPr>
        </p:nvGraphicFramePr>
        <p:xfrm>
          <a:off x="1835149" y="1123950"/>
          <a:ext cx="9020575" cy="1868025"/>
        </p:xfrm>
        <a:graphic>
          <a:graphicData uri="http://schemas.openxmlformats.org/drawingml/2006/table">
            <a:tbl>
              <a:tblPr>
                <a:noFill/>
                <a:tableStyleId>{6C22B599-F34E-4976-AF4E-32910BEC76F8}</a:tableStyleId>
              </a:tblPr>
              <a:tblGrid>
                <a:gridCol w="1041736">
                  <a:extLst>
                    <a:ext uri="{9D8B030D-6E8A-4147-A177-3AD203B41FA5}">
                      <a16:colId xmlns:a16="http://schemas.microsoft.com/office/drawing/2014/main" val="20000"/>
                    </a:ext>
                  </a:extLst>
                </a:gridCol>
                <a:gridCol w="2630046">
                  <a:extLst>
                    <a:ext uri="{9D8B030D-6E8A-4147-A177-3AD203B41FA5}">
                      <a16:colId xmlns:a16="http://schemas.microsoft.com/office/drawing/2014/main" val="20001"/>
                    </a:ext>
                  </a:extLst>
                </a:gridCol>
                <a:gridCol w="2598178">
                  <a:extLst>
                    <a:ext uri="{9D8B030D-6E8A-4147-A177-3AD203B41FA5}">
                      <a16:colId xmlns:a16="http://schemas.microsoft.com/office/drawing/2014/main" val="20002"/>
                    </a:ext>
                  </a:extLst>
                </a:gridCol>
                <a:gridCol w="2750615">
                  <a:extLst>
                    <a:ext uri="{9D8B030D-6E8A-4147-A177-3AD203B41FA5}">
                      <a16:colId xmlns:a16="http://schemas.microsoft.com/office/drawing/2014/main" val="20003"/>
                    </a:ext>
                  </a:extLst>
                </a:gridCol>
              </a:tblGrid>
              <a:tr h="483736">
                <a:tc>
                  <a:txBody>
                    <a:bodyPr/>
                    <a:lstStyle/>
                    <a:p>
                      <a:pPr marL="0" lvl="0" indent="0" algn="ctr" rtl="0">
                        <a:spcBef>
                          <a:spcPts val="0"/>
                        </a:spcBef>
                        <a:spcAft>
                          <a:spcPts val="0"/>
                        </a:spcAft>
                        <a:buNone/>
                      </a:pPr>
                      <a:r>
                        <a:rPr lang="en-US" sz="1200" b="1" dirty="0">
                          <a:solidFill>
                            <a:schemeClr val="bg2"/>
                          </a:solidFill>
                        </a:rPr>
                        <a:t>Component</a:t>
                      </a:r>
                      <a:endParaRPr sz="1200" b="1" dirty="0">
                        <a:solidFill>
                          <a:schemeClr val="bg2"/>
                        </a:solidFill>
                      </a:endParaRPr>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gridSpan="3">
                  <a:txBody>
                    <a:bodyPr/>
                    <a:lstStyle/>
                    <a:p>
                      <a:pPr marL="0" lvl="0" indent="0" algn="ctr" rtl="0">
                        <a:spcBef>
                          <a:spcPts val="0"/>
                        </a:spcBef>
                        <a:spcAft>
                          <a:spcPts val="0"/>
                        </a:spcAft>
                        <a:buNone/>
                      </a:pPr>
                      <a:r>
                        <a:rPr lang="en-US" sz="1200" b="1" dirty="0">
                          <a:solidFill>
                            <a:schemeClr val="bg2"/>
                          </a:solidFill>
                        </a:rPr>
                        <a:t>Details</a:t>
                      </a:r>
                      <a:endParaRPr sz="1200" b="1" dirty="0">
                        <a:solidFill>
                          <a:schemeClr val="bg2"/>
                        </a:solidFill>
                      </a:endParaRPr>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98734">
                <a:tc>
                  <a:txBody>
                    <a:bodyPr/>
                    <a:lstStyle/>
                    <a:p>
                      <a:pPr marL="0" lvl="0" indent="0" algn="l" rtl="0">
                        <a:spcBef>
                          <a:spcPts val="0"/>
                        </a:spcBef>
                        <a:spcAft>
                          <a:spcPts val="0"/>
                        </a:spcAft>
                        <a:buNone/>
                      </a:pPr>
                      <a:r>
                        <a:rPr lang="en-US" sz="1050"/>
                        <a:t>Data </a:t>
                      </a:r>
                      <a:endParaRPr sz="105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US" sz="1050" b="1" dirty="0">
                          <a:solidFill>
                            <a:schemeClr val="dk1"/>
                          </a:solidFill>
                        </a:rPr>
                        <a:t>capacity %&gt;% filter( </a:t>
                      </a:r>
                      <a:r>
                        <a:rPr lang="en-US" sz="1050" b="1" dirty="0">
                          <a:solidFill>
                            <a:schemeClr val="bg2"/>
                          </a:solidFill>
                        </a:rPr>
                        <a:t>type == “Solar” </a:t>
                      </a:r>
                      <a:r>
                        <a:rPr lang="en-US" sz="1050" b="1" dirty="0">
                          <a:solidFill>
                            <a:schemeClr val="dk1"/>
                          </a:solidFill>
                        </a:rPr>
                        <a:t>)</a:t>
                      </a:r>
                      <a:endParaRPr sz="1050" b="1" dirty="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US" sz="1050" b="1" dirty="0">
                          <a:solidFill>
                            <a:schemeClr val="dk1"/>
                          </a:solidFill>
                        </a:rPr>
                        <a:t>capacity %&gt;% filter( </a:t>
                      </a:r>
                      <a:r>
                        <a:rPr lang="en-US" sz="1050" b="1" dirty="0">
                          <a:solidFill>
                            <a:schemeClr val="bg2"/>
                          </a:solidFill>
                        </a:rPr>
                        <a:t>type == “Wind” </a:t>
                      </a:r>
                      <a:r>
                        <a:rPr lang="en-US" sz="1050" b="1" dirty="0">
                          <a:solidFill>
                            <a:schemeClr val="dk1"/>
                          </a:solidFill>
                        </a:rPr>
                        <a:t>)</a:t>
                      </a:r>
                      <a:endParaRPr sz="1050" b="1" dirty="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US" sz="1050" b="1" dirty="0">
                          <a:solidFill>
                            <a:schemeClr val="dk1"/>
                          </a:solidFill>
                        </a:rPr>
                        <a:t>capacity %&gt;% filter( </a:t>
                      </a:r>
                      <a:r>
                        <a:rPr lang="en-US" sz="1050" b="1" dirty="0">
                          <a:solidFill>
                            <a:schemeClr val="bg2"/>
                          </a:solidFill>
                        </a:rPr>
                        <a:t>type == “Storage” </a:t>
                      </a:r>
                      <a:r>
                        <a:rPr lang="en-US" sz="1050" b="1" dirty="0">
                          <a:solidFill>
                            <a:schemeClr val="dk1"/>
                          </a:solidFill>
                        </a:rPr>
                        <a:t>)</a:t>
                      </a:r>
                      <a:endParaRPr sz="1050" b="1" dirty="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1"/>
                  </a:ext>
                </a:extLst>
              </a:tr>
              <a:tr h="370970">
                <a:tc>
                  <a:txBody>
                    <a:bodyPr/>
                    <a:lstStyle/>
                    <a:p>
                      <a:pPr marL="0" lvl="0" indent="0" algn="l" rtl="0">
                        <a:spcBef>
                          <a:spcPts val="0"/>
                        </a:spcBef>
                        <a:spcAft>
                          <a:spcPts val="0"/>
                        </a:spcAft>
                        <a:buNone/>
                      </a:pPr>
                      <a:r>
                        <a:rPr lang="en-US" sz="1050"/>
                        <a:t>Geom</a:t>
                      </a:r>
                      <a:endParaRPr sz="105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050" dirty="0" err="1"/>
                        <a:t>geom_line</a:t>
                      </a:r>
                      <a:r>
                        <a:rPr lang="en-US" sz="1050" dirty="0"/>
                        <a:t>()</a:t>
                      </a:r>
                      <a:endParaRPr sz="1050" dirty="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050"/>
                        <a:t>geom_line()</a:t>
                      </a:r>
                      <a:endParaRPr sz="105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050" dirty="0" err="1"/>
                        <a:t>geom_line</a:t>
                      </a:r>
                      <a:r>
                        <a:rPr lang="en-US" sz="1050" dirty="0"/>
                        <a:t>()</a:t>
                      </a:r>
                      <a:endParaRPr sz="1050" dirty="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2"/>
                  </a:ext>
                </a:extLst>
              </a:tr>
              <a:tr h="514585">
                <a:tc>
                  <a:txBody>
                    <a:bodyPr/>
                    <a:lstStyle/>
                    <a:p>
                      <a:pPr marL="0" lvl="0" indent="0" algn="l" rtl="0">
                        <a:spcBef>
                          <a:spcPts val="0"/>
                        </a:spcBef>
                        <a:spcAft>
                          <a:spcPts val="0"/>
                        </a:spcAft>
                        <a:buNone/>
                      </a:pPr>
                      <a:r>
                        <a:rPr lang="en-US" sz="1050"/>
                        <a:t>Aesthetic</a:t>
                      </a:r>
                      <a:endParaRPr sz="105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050"/>
                        <a:t>x = year</a:t>
                      </a:r>
                      <a:endParaRPr sz="1050"/>
                    </a:p>
                    <a:p>
                      <a:pPr marL="0" lvl="0" indent="0" algn="l" rtl="0">
                        <a:spcBef>
                          <a:spcPts val="0"/>
                        </a:spcBef>
                        <a:spcAft>
                          <a:spcPts val="0"/>
                        </a:spcAft>
                        <a:buNone/>
                      </a:pPr>
                      <a:r>
                        <a:rPr lang="en-US" sz="1050"/>
                        <a:t>y = total_gw</a:t>
                      </a:r>
                      <a:endParaRPr sz="105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050"/>
                        <a:t>x = year</a:t>
                      </a:r>
                      <a:endParaRPr sz="1050"/>
                    </a:p>
                    <a:p>
                      <a:pPr marL="0" lvl="0" indent="0" algn="l" rtl="0">
                        <a:spcBef>
                          <a:spcPts val="0"/>
                        </a:spcBef>
                        <a:spcAft>
                          <a:spcPts val="0"/>
                        </a:spcAft>
                        <a:buNone/>
                      </a:pPr>
                      <a:r>
                        <a:rPr lang="en-US" sz="1050"/>
                        <a:t>y = total_gw</a:t>
                      </a:r>
                      <a:endParaRPr sz="105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050" dirty="0"/>
                        <a:t>x = year</a:t>
                      </a:r>
                      <a:endParaRPr sz="1050" dirty="0"/>
                    </a:p>
                    <a:p>
                      <a:pPr marL="0" lvl="0" indent="0" algn="l" rtl="0">
                        <a:spcBef>
                          <a:spcPts val="0"/>
                        </a:spcBef>
                        <a:spcAft>
                          <a:spcPts val="0"/>
                        </a:spcAft>
                        <a:buNone/>
                      </a:pPr>
                      <a:r>
                        <a:rPr lang="en-US" sz="1050" dirty="0"/>
                        <a:t>y = </a:t>
                      </a:r>
                      <a:r>
                        <a:rPr lang="en-US" sz="1050" dirty="0" err="1"/>
                        <a:t>total_gw</a:t>
                      </a:r>
                      <a:endParaRPr sz="1050" dirty="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01" name="Google Shape;301;p36"/>
          <p:cNvGraphicFramePr/>
          <p:nvPr>
            <p:extLst>
              <p:ext uri="{D42A27DB-BD31-4B8C-83A1-F6EECF244321}">
                <p14:modId xmlns:p14="http://schemas.microsoft.com/office/powerpoint/2010/main" val="2447311302"/>
              </p:ext>
            </p:extLst>
          </p:nvPr>
        </p:nvGraphicFramePr>
        <p:xfrm>
          <a:off x="802699" y="4007725"/>
          <a:ext cx="4389000" cy="1891990"/>
        </p:xfrm>
        <a:graphic>
          <a:graphicData uri="http://schemas.openxmlformats.org/drawingml/2006/table">
            <a:tbl>
              <a:tblPr>
                <a:noFill/>
                <a:tableStyleId>{6C22B599-F34E-4976-AF4E-32910BEC76F8}</a:tableStyleId>
              </a:tblPr>
              <a:tblGrid>
                <a:gridCol w="1301850">
                  <a:extLst>
                    <a:ext uri="{9D8B030D-6E8A-4147-A177-3AD203B41FA5}">
                      <a16:colId xmlns:a16="http://schemas.microsoft.com/office/drawing/2014/main" val="20000"/>
                    </a:ext>
                  </a:extLst>
                </a:gridCol>
                <a:gridCol w="3087150">
                  <a:extLst>
                    <a:ext uri="{9D8B030D-6E8A-4147-A177-3AD203B41FA5}">
                      <a16:colId xmlns:a16="http://schemas.microsoft.com/office/drawing/2014/main" val="20001"/>
                    </a:ext>
                  </a:extLst>
                </a:gridCol>
              </a:tblGrid>
              <a:tr h="383320">
                <a:tc>
                  <a:txBody>
                    <a:bodyPr/>
                    <a:lstStyle/>
                    <a:p>
                      <a:pPr marL="0" marR="0" lvl="0" indent="0" algn="ctr" rtl="0">
                        <a:lnSpc>
                          <a:spcPct val="100000"/>
                        </a:lnSpc>
                        <a:spcBef>
                          <a:spcPts val="0"/>
                        </a:spcBef>
                        <a:spcAft>
                          <a:spcPts val="0"/>
                        </a:spcAft>
                        <a:buClr>
                          <a:srgbClr val="000000"/>
                        </a:buClr>
                        <a:buFont typeface="Arial"/>
                        <a:buNone/>
                      </a:pPr>
                      <a:r>
                        <a:rPr lang="en-US" sz="1200" b="1" i="0" u="none" strike="noStrike" cap="none" dirty="0">
                          <a:solidFill>
                            <a:schemeClr val="bg2"/>
                          </a:solidFill>
                          <a:latin typeface="Arial"/>
                          <a:cs typeface="Arial"/>
                          <a:sym typeface="Arial"/>
                        </a:rPr>
                        <a:t>Component</a:t>
                      </a:r>
                      <a:endParaRPr sz="1200" b="1" i="0" u="none" strike="noStrike" cap="none" dirty="0">
                        <a:solidFill>
                          <a:schemeClr val="bg2"/>
                        </a:solidFill>
                        <a:latin typeface="Arial"/>
                        <a:cs typeface="Arial"/>
                        <a:sym typeface="Arial"/>
                      </a:endParaRPr>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en-US" sz="1200" b="1" i="0" u="none" strike="noStrike" cap="none" dirty="0">
                          <a:solidFill>
                            <a:schemeClr val="bg2"/>
                          </a:solidFill>
                          <a:latin typeface="Arial"/>
                          <a:cs typeface="Arial"/>
                          <a:sym typeface="Arial"/>
                        </a:rPr>
                        <a:t>Details</a:t>
                      </a:r>
                      <a:endParaRPr sz="1200" b="1" i="0" u="none" strike="noStrike" cap="none" dirty="0">
                        <a:solidFill>
                          <a:schemeClr val="bg2"/>
                        </a:solidFill>
                        <a:latin typeface="Arial"/>
                        <a:cs typeface="Arial"/>
                        <a:sym typeface="Arial"/>
                      </a:endParaRPr>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0"/>
                  </a:ext>
                </a:extLst>
              </a:tr>
              <a:tr h="395205">
                <a:tc>
                  <a:txBody>
                    <a:bodyPr/>
                    <a:lstStyle/>
                    <a:p>
                      <a:pPr marL="0" lvl="0" indent="0" algn="l" rtl="0">
                        <a:spcBef>
                          <a:spcPts val="0"/>
                        </a:spcBef>
                        <a:spcAft>
                          <a:spcPts val="0"/>
                        </a:spcAft>
                        <a:buNone/>
                      </a:pPr>
                      <a:r>
                        <a:rPr lang="en-US" sz="1050"/>
                        <a:t>Data </a:t>
                      </a:r>
                      <a:endParaRPr sz="105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050" b="1" dirty="0">
                          <a:solidFill>
                            <a:schemeClr val="dk1"/>
                          </a:solidFill>
                        </a:rPr>
                        <a:t>capacity %&gt;% filter(</a:t>
                      </a:r>
                      <a:r>
                        <a:rPr lang="en-US" sz="1050" b="1" dirty="0">
                          <a:solidFill>
                            <a:schemeClr val="bg2"/>
                          </a:solidFill>
                        </a:rPr>
                        <a:t>type %in% c(“Solar”, “Wind”, “Storage”</a:t>
                      </a:r>
                      <a:r>
                        <a:rPr lang="en-US" sz="1050" b="1" dirty="0">
                          <a:solidFill>
                            <a:schemeClr val="dk1"/>
                          </a:solidFill>
                        </a:rPr>
                        <a:t>)</a:t>
                      </a:r>
                      <a:endParaRPr sz="1050" b="1" dirty="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1"/>
                  </a:ext>
                </a:extLst>
              </a:tr>
              <a:tr h="299953">
                <a:tc>
                  <a:txBody>
                    <a:bodyPr/>
                    <a:lstStyle/>
                    <a:p>
                      <a:pPr marL="0" lvl="0" indent="0" algn="l" rtl="0">
                        <a:spcBef>
                          <a:spcPts val="0"/>
                        </a:spcBef>
                        <a:spcAft>
                          <a:spcPts val="0"/>
                        </a:spcAft>
                        <a:buNone/>
                      </a:pPr>
                      <a:r>
                        <a:rPr lang="en-US" sz="1050"/>
                        <a:t>Geom</a:t>
                      </a:r>
                      <a:endParaRPr sz="105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050" dirty="0" err="1"/>
                        <a:t>geom_line</a:t>
                      </a:r>
                      <a:r>
                        <a:rPr lang="en-US" sz="1050" dirty="0"/>
                        <a:t>()</a:t>
                      </a:r>
                      <a:endParaRPr sz="1050" dirty="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2"/>
                  </a:ext>
                </a:extLst>
              </a:tr>
              <a:tr h="533548">
                <a:tc>
                  <a:txBody>
                    <a:bodyPr/>
                    <a:lstStyle/>
                    <a:p>
                      <a:pPr marL="0" lvl="0" indent="0" algn="l" rtl="0">
                        <a:spcBef>
                          <a:spcPts val="0"/>
                        </a:spcBef>
                        <a:spcAft>
                          <a:spcPts val="0"/>
                        </a:spcAft>
                        <a:buNone/>
                      </a:pPr>
                      <a:r>
                        <a:rPr lang="en-US" sz="1050" dirty="0"/>
                        <a:t>Aesthetic</a:t>
                      </a:r>
                      <a:endParaRPr sz="1050" dirty="0"/>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050" dirty="0"/>
                        <a:t>x = year</a:t>
                      </a:r>
                      <a:endParaRPr sz="1050" dirty="0"/>
                    </a:p>
                    <a:p>
                      <a:pPr marL="0" lvl="0" indent="0" algn="l" rtl="0">
                        <a:spcBef>
                          <a:spcPts val="0"/>
                        </a:spcBef>
                        <a:spcAft>
                          <a:spcPts val="0"/>
                        </a:spcAft>
                        <a:buNone/>
                      </a:pPr>
                      <a:r>
                        <a:rPr lang="en-US" sz="1050" dirty="0"/>
                        <a:t>y = </a:t>
                      </a:r>
                      <a:r>
                        <a:rPr lang="en-US" sz="1050" dirty="0" err="1"/>
                        <a:t>total_gw</a:t>
                      </a:r>
                      <a:endParaRPr sz="1050" dirty="0"/>
                    </a:p>
                    <a:p>
                      <a:pPr marL="0" lvl="0" indent="0" algn="l" rtl="0">
                        <a:spcBef>
                          <a:spcPts val="0"/>
                        </a:spcBef>
                        <a:spcAft>
                          <a:spcPts val="0"/>
                        </a:spcAft>
                        <a:buNone/>
                      </a:pPr>
                      <a:r>
                        <a:rPr lang="en-US" sz="1050" b="1" dirty="0">
                          <a:solidFill>
                            <a:schemeClr val="bg2"/>
                          </a:solidFill>
                        </a:rPr>
                        <a:t>color = type</a:t>
                      </a:r>
                      <a:endParaRPr sz="1050" b="1" dirty="0">
                        <a:solidFill>
                          <a:schemeClr val="bg2"/>
                        </a:solidFill>
                      </a:endParaRPr>
                    </a:p>
                  </a:txBody>
                  <a:tcPr marL="91425" marR="91425" marT="91425" marB="91425">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302" name="Google Shape;302;p36"/>
          <p:cNvPicPr preferRelativeResize="0"/>
          <p:nvPr/>
        </p:nvPicPr>
        <p:blipFill>
          <a:blip r:embed="rId3">
            <a:alphaModFix/>
          </a:blip>
          <a:stretch>
            <a:fillRect/>
          </a:stretch>
        </p:blipFill>
        <p:spPr>
          <a:xfrm>
            <a:off x="5886300" y="3172950"/>
            <a:ext cx="5618528" cy="3465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graphicFrame>
        <p:nvGraphicFramePr>
          <p:cNvPr id="74" name="Google Shape;74;p11"/>
          <p:cNvGraphicFramePr/>
          <p:nvPr>
            <p:extLst>
              <p:ext uri="{D42A27DB-BD31-4B8C-83A1-F6EECF244321}">
                <p14:modId xmlns:p14="http://schemas.microsoft.com/office/powerpoint/2010/main" val="3618021402"/>
              </p:ext>
            </p:extLst>
          </p:nvPr>
        </p:nvGraphicFramePr>
        <p:xfrm>
          <a:off x="381001" y="1742350"/>
          <a:ext cx="11430000" cy="4411200"/>
        </p:xfrm>
        <a:graphic>
          <a:graphicData uri="http://schemas.openxmlformats.org/drawingml/2006/table">
            <a:tbl>
              <a:tblPr firstRow="1" bandRow="1">
                <a:noFill/>
              </a:tblPr>
              <a:tblGrid>
                <a:gridCol w="14287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1468750">
                  <a:extLst>
                    <a:ext uri="{9D8B030D-6E8A-4147-A177-3AD203B41FA5}">
                      <a16:colId xmlns:a16="http://schemas.microsoft.com/office/drawing/2014/main" val="20003"/>
                    </a:ext>
                  </a:extLst>
                </a:gridCol>
                <a:gridCol w="1388750">
                  <a:extLst>
                    <a:ext uri="{9D8B030D-6E8A-4147-A177-3AD203B41FA5}">
                      <a16:colId xmlns:a16="http://schemas.microsoft.com/office/drawing/2014/main" val="20004"/>
                    </a:ext>
                  </a:extLst>
                </a:gridCol>
                <a:gridCol w="1539850">
                  <a:extLst>
                    <a:ext uri="{9D8B030D-6E8A-4147-A177-3AD203B41FA5}">
                      <a16:colId xmlns:a16="http://schemas.microsoft.com/office/drawing/2014/main" val="20005"/>
                    </a:ext>
                  </a:extLst>
                </a:gridCol>
                <a:gridCol w="1329075">
                  <a:extLst>
                    <a:ext uri="{9D8B030D-6E8A-4147-A177-3AD203B41FA5}">
                      <a16:colId xmlns:a16="http://schemas.microsoft.com/office/drawing/2014/main" val="20006"/>
                    </a:ext>
                  </a:extLst>
                </a:gridCol>
                <a:gridCol w="1417325">
                  <a:extLst>
                    <a:ext uri="{9D8B030D-6E8A-4147-A177-3AD203B41FA5}">
                      <a16:colId xmlns:a16="http://schemas.microsoft.com/office/drawing/2014/main" val="20007"/>
                    </a:ext>
                  </a:extLst>
                </a:gridCol>
              </a:tblGrid>
              <a:tr h="532850">
                <a:tc>
                  <a:txBody>
                    <a:bodyPr/>
                    <a:lstStyle/>
                    <a:p>
                      <a:pPr marL="398780" marR="0" lvl="0" indent="0" algn="l" rtl="0">
                        <a:lnSpc>
                          <a:spcPct val="100000"/>
                        </a:lnSpc>
                        <a:spcBef>
                          <a:spcPts val="0"/>
                        </a:spcBef>
                        <a:spcAft>
                          <a:spcPts val="0"/>
                        </a:spcAft>
                        <a:buNone/>
                      </a:pPr>
                      <a:r>
                        <a:rPr lang="en-US" sz="1800" b="1" u="none" strike="noStrike" cap="none" dirty="0">
                          <a:solidFill>
                            <a:schemeClr val="bg1">
                              <a:lumMod val="50000"/>
                            </a:schemeClr>
                          </a:solidFill>
                          <a:latin typeface="Calibri"/>
                          <a:ea typeface="Calibri"/>
                          <a:cs typeface="Calibri"/>
                          <a:sym typeface="Calibri"/>
                        </a:rPr>
                        <a:t>Week 1</a:t>
                      </a:r>
                      <a:endParaRPr sz="1800" u="none" strike="noStrike" cap="none" dirty="0">
                        <a:solidFill>
                          <a:schemeClr val="bg1">
                            <a:lumMod val="50000"/>
                          </a:schemeClr>
                        </a:solidFill>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8780" marR="0" lvl="0" indent="0" algn="l" rtl="0">
                        <a:lnSpc>
                          <a:spcPct val="100000"/>
                        </a:lnSpc>
                        <a:spcBef>
                          <a:spcPts val="0"/>
                        </a:spcBef>
                        <a:spcAft>
                          <a:spcPts val="0"/>
                        </a:spcAft>
                        <a:buNone/>
                      </a:pPr>
                      <a:r>
                        <a:rPr lang="en-US" sz="1800" b="1" u="none" strike="noStrike" cap="none" dirty="0">
                          <a:solidFill>
                            <a:schemeClr val="bg1">
                              <a:lumMod val="50000"/>
                            </a:schemeClr>
                          </a:solidFill>
                          <a:latin typeface="Calibri"/>
                          <a:ea typeface="Calibri"/>
                          <a:cs typeface="Calibri"/>
                          <a:sym typeface="Calibri"/>
                        </a:rPr>
                        <a:t>Week 2</a:t>
                      </a:r>
                      <a:endParaRPr sz="1800" u="none" strike="noStrike" cap="none" dirty="0">
                        <a:solidFill>
                          <a:schemeClr val="bg1">
                            <a:lumMod val="50000"/>
                          </a:schemeClr>
                        </a:solidFill>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9415" marR="0" lvl="0" indent="0" algn="l" rtl="0">
                        <a:lnSpc>
                          <a:spcPct val="100000"/>
                        </a:lnSpc>
                        <a:spcBef>
                          <a:spcPts val="0"/>
                        </a:spcBef>
                        <a:spcAft>
                          <a:spcPts val="0"/>
                        </a:spcAft>
                        <a:buNone/>
                      </a:pPr>
                      <a:r>
                        <a:rPr lang="en-US" sz="1800" b="1" u="none" strike="noStrike" cap="none" dirty="0">
                          <a:solidFill>
                            <a:schemeClr val="bg1">
                              <a:lumMod val="50000"/>
                            </a:schemeClr>
                          </a:solidFill>
                          <a:latin typeface="Calibri"/>
                          <a:ea typeface="Calibri"/>
                          <a:cs typeface="Calibri"/>
                          <a:sym typeface="Calibri"/>
                        </a:rPr>
                        <a:t>Week 3</a:t>
                      </a:r>
                      <a:endParaRPr sz="1800" u="none" strike="noStrike" cap="none" dirty="0">
                        <a:solidFill>
                          <a:schemeClr val="bg1">
                            <a:lumMod val="50000"/>
                          </a:schemeClr>
                        </a:solidFill>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98780" marR="0" lvl="0" indent="0" algn="l" rtl="0">
                        <a:lnSpc>
                          <a:spcPct val="100000"/>
                        </a:lnSpc>
                        <a:spcBef>
                          <a:spcPts val="0"/>
                        </a:spcBef>
                        <a:spcAft>
                          <a:spcPts val="0"/>
                        </a:spcAft>
                        <a:buNone/>
                      </a:pPr>
                      <a:r>
                        <a:rPr lang="en-US" sz="1800" b="1" u="none" strike="noStrike" cap="none" dirty="0">
                          <a:solidFill>
                            <a:srgbClr val="0070C0"/>
                          </a:solidFill>
                          <a:latin typeface="Calibri"/>
                          <a:ea typeface="Calibri"/>
                          <a:cs typeface="Calibri"/>
                          <a:sym typeface="Calibri"/>
                        </a:rPr>
                        <a:t>Week 4</a:t>
                      </a:r>
                      <a:endParaRPr sz="1800" u="none" strike="noStrike" cap="none" dirty="0">
                        <a:solidFill>
                          <a:srgbClr val="0070C0"/>
                        </a:solidFill>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5877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5</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46355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6</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00355"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7</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tc>
                  <a:txBody>
                    <a:bodyPr/>
                    <a:lstStyle/>
                    <a:p>
                      <a:pPr marL="388620" marR="0" lvl="0" indent="0" algn="l" rtl="0">
                        <a:lnSpc>
                          <a:spcPct val="100000"/>
                        </a:lnSpc>
                        <a:spcBef>
                          <a:spcPts val="0"/>
                        </a:spcBef>
                        <a:spcAft>
                          <a:spcPts val="0"/>
                        </a:spcAft>
                        <a:buNone/>
                      </a:pPr>
                      <a:r>
                        <a:rPr lang="en-US" sz="1800" b="1" u="none" strike="noStrike" cap="none">
                          <a:solidFill>
                            <a:srgbClr val="404040"/>
                          </a:solidFill>
                          <a:latin typeface="Calibri"/>
                          <a:ea typeface="Calibri"/>
                          <a:cs typeface="Calibri"/>
                          <a:sym typeface="Calibri"/>
                        </a:rPr>
                        <a:t>Week 8</a:t>
                      </a:r>
                      <a:endParaRPr sz="1800" u="none" strike="noStrike" cap="none">
                        <a:latin typeface="Calibri"/>
                        <a:ea typeface="Calibri"/>
                        <a:cs typeface="Calibri"/>
                        <a:sym typeface="Calibri"/>
                      </a:endParaRPr>
                    </a:p>
                  </a:txBody>
                  <a:tcPr marL="0" marR="0" marT="114300" marB="0">
                    <a:lnT w="19050" cap="flat" cmpd="sng">
                      <a:solidFill>
                        <a:srgbClr val="8F9A9D"/>
                      </a:solidFill>
                      <a:prstDash val="solid"/>
                      <a:round/>
                      <a:headEnd type="none" w="sm" len="sm"/>
                      <a:tailEnd type="none" w="sm" len="sm"/>
                    </a:lnT>
                  </a:tcPr>
                </a:tc>
                <a:extLst>
                  <a:ext uri="{0D108BD9-81ED-4DB2-BD59-A6C34878D82A}">
                    <a16:rowId xmlns:a16="http://schemas.microsoft.com/office/drawing/2014/main" val="10000"/>
                  </a:ext>
                </a:extLst>
              </a:tr>
              <a:tr h="2454900">
                <a:tc>
                  <a:txBody>
                    <a:bodyPr/>
                    <a:lstStyle/>
                    <a:p>
                      <a:pPr marL="182880" lvl="0" indent="-82550" algn="l" rtl="0">
                        <a:spcBef>
                          <a:spcPts val="0"/>
                        </a:spcBef>
                        <a:spcAft>
                          <a:spcPts val="0"/>
                        </a:spcAft>
                        <a:buClr>
                          <a:schemeClr val="dk1"/>
                        </a:buClr>
                        <a:buSzPts val="1300"/>
                        <a:buChar char="•"/>
                      </a:pPr>
                      <a:r>
                        <a:rPr lang="en-US" sz="1300">
                          <a:solidFill>
                            <a:schemeClr val="bg1">
                              <a:lumMod val="50000"/>
                            </a:schemeClr>
                          </a:solidFill>
                          <a:latin typeface="Arial"/>
                          <a:ea typeface="Arial"/>
                          <a:cs typeface="Arial"/>
                          <a:sym typeface="Arial"/>
                        </a:rPr>
                        <a:t>Course learning objectives</a:t>
                      </a:r>
                      <a:endParaRPr sz="1300">
                        <a:solidFill>
                          <a:schemeClr val="bg1">
                            <a:lumMod val="50000"/>
                          </a:schemeClr>
                        </a:solidFill>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solidFill>
                            <a:schemeClr val="bg1">
                              <a:lumMod val="50000"/>
                            </a:schemeClr>
                          </a:solidFill>
                          <a:latin typeface="Arial"/>
                          <a:ea typeface="Arial"/>
                          <a:cs typeface="Arial"/>
                          <a:sym typeface="Arial"/>
                        </a:rPr>
                        <a:t>Data, information, and knowledge</a:t>
                      </a:r>
                      <a:endParaRPr sz="1300">
                        <a:solidFill>
                          <a:schemeClr val="bg1">
                            <a:lumMod val="50000"/>
                          </a:schemeClr>
                        </a:solidFill>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solidFill>
                            <a:schemeClr val="bg1">
                              <a:lumMod val="50000"/>
                            </a:schemeClr>
                          </a:solidFill>
                          <a:latin typeface="Arial"/>
                          <a:ea typeface="Arial"/>
                          <a:cs typeface="Arial"/>
                          <a:sym typeface="Arial"/>
                        </a:rPr>
                        <a:t>Intro to data visualization</a:t>
                      </a:r>
                      <a:endParaRPr sz="1900">
                        <a:solidFill>
                          <a:schemeClr val="bg1">
                            <a:lumMod val="50000"/>
                          </a:schemeClr>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dirty="0">
                          <a:solidFill>
                            <a:schemeClr val="bg1">
                              <a:lumMod val="50000"/>
                            </a:schemeClr>
                          </a:solidFill>
                          <a:latin typeface="Arial"/>
                          <a:ea typeface="Arial"/>
                          <a:cs typeface="Arial"/>
                          <a:sym typeface="Arial"/>
                        </a:rPr>
                        <a:t>Data as a competitive advantage</a:t>
                      </a:r>
                      <a:endParaRPr sz="1300" dirty="0">
                        <a:solidFill>
                          <a:schemeClr val="bg1">
                            <a:lumMod val="50000"/>
                          </a:schemeClr>
                        </a:solidFill>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solidFill>
                            <a:schemeClr val="bg1">
                              <a:lumMod val="50000"/>
                            </a:schemeClr>
                          </a:solidFill>
                          <a:latin typeface="Arial"/>
                          <a:ea typeface="Arial"/>
                          <a:cs typeface="Arial"/>
                          <a:sym typeface="Arial"/>
                        </a:rPr>
                        <a:t>CRISP framework</a:t>
                      </a:r>
                      <a:endParaRPr sz="1300" dirty="0">
                        <a:solidFill>
                          <a:schemeClr val="bg1">
                            <a:lumMod val="50000"/>
                          </a:schemeClr>
                        </a:solidFill>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solidFill>
                            <a:schemeClr val="bg1">
                              <a:lumMod val="50000"/>
                            </a:schemeClr>
                          </a:solidFill>
                          <a:latin typeface="Arial"/>
                          <a:ea typeface="Arial"/>
                          <a:cs typeface="Arial"/>
                          <a:sym typeface="Arial"/>
                        </a:rPr>
                        <a:t>Human perception and cognition</a:t>
                      </a:r>
                      <a:endParaRPr sz="1900" dirty="0">
                        <a:solidFill>
                          <a:schemeClr val="bg1">
                            <a:lumMod val="50000"/>
                          </a:schemeClr>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dirty="0">
                          <a:solidFill>
                            <a:schemeClr val="bg1">
                              <a:lumMod val="50000"/>
                            </a:schemeClr>
                          </a:solidFill>
                          <a:latin typeface="Arial"/>
                          <a:ea typeface="Arial"/>
                          <a:cs typeface="Arial"/>
                          <a:sym typeface="Arial"/>
                        </a:rPr>
                        <a:t>Data types</a:t>
                      </a:r>
                      <a:endParaRPr sz="1300" dirty="0">
                        <a:solidFill>
                          <a:schemeClr val="bg1">
                            <a:lumMod val="50000"/>
                          </a:schemeClr>
                        </a:solidFill>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dirty="0">
                          <a:solidFill>
                            <a:schemeClr val="bg1">
                              <a:lumMod val="50000"/>
                            </a:schemeClr>
                          </a:solidFill>
                          <a:latin typeface="Arial"/>
                          <a:ea typeface="Arial"/>
                          <a:cs typeface="Arial"/>
                          <a:sym typeface="Arial"/>
                        </a:rPr>
                        <a:t>Intro to ML</a:t>
                      </a:r>
                      <a:endParaRPr sz="1300" dirty="0">
                        <a:solidFill>
                          <a:schemeClr val="bg1">
                            <a:lumMod val="50000"/>
                          </a:schemeClr>
                        </a:solidFill>
                        <a:latin typeface="Arial"/>
                        <a:ea typeface="Arial"/>
                        <a:cs typeface="Arial"/>
                        <a:sym typeface="Arial"/>
                      </a:endParaRPr>
                    </a:p>
                    <a:p>
                      <a:pPr marL="182880" lvl="0" indent="-82550" algn="l" rtl="0">
                        <a:spcBef>
                          <a:spcPts val="0"/>
                        </a:spcBef>
                        <a:spcAft>
                          <a:spcPts val="0"/>
                        </a:spcAft>
                        <a:buClr>
                          <a:srgbClr val="38761D"/>
                        </a:buClr>
                        <a:buSzPts val="1300"/>
                        <a:buChar char="•"/>
                      </a:pPr>
                      <a:r>
                        <a:rPr lang="en-US" sz="1300" dirty="0">
                          <a:solidFill>
                            <a:schemeClr val="bg1">
                              <a:lumMod val="50000"/>
                            </a:schemeClr>
                          </a:solidFill>
                          <a:latin typeface="Arial"/>
                          <a:ea typeface="Arial"/>
                          <a:cs typeface="Arial"/>
                          <a:sym typeface="Arial"/>
                        </a:rPr>
                        <a:t>Grammar of graphics</a:t>
                      </a:r>
                      <a:endParaRPr sz="1300" dirty="0">
                        <a:solidFill>
                          <a:schemeClr val="bg1">
                            <a:lumMod val="50000"/>
                          </a:schemeClr>
                        </a:solidFill>
                        <a:latin typeface="Arial"/>
                        <a:ea typeface="Arial"/>
                        <a:cs typeface="Arial"/>
                        <a:sym typeface="Arial"/>
                      </a:endParaRPr>
                    </a:p>
                    <a:p>
                      <a:pPr marL="0" lvl="0" indent="0" algn="l" rtl="0">
                        <a:spcBef>
                          <a:spcPts val="0"/>
                        </a:spcBef>
                        <a:spcAft>
                          <a:spcPts val="0"/>
                        </a:spcAft>
                        <a:buNone/>
                      </a:pPr>
                      <a:endParaRPr sz="1300" dirty="0">
                        <a:solidFill>
                          <a:schemeClr val="bg1">
                            <a:lumMod val="50000"/>
                          </a:schemeClr>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dirty="0">
                          <a:solidFill>
                            <a:srgbClr val="0070C0"/>
                          </a:solidFill>
                          <a:latin typeface="Arial"/>
                          <a:ea typeface="Calibri"/>
                          <a:cs typeface="Arial"/>
                          <a:sym typeface="Arial"/>
                        </a:rPr>
                        <a:t>EDA process</a:t>
                      </a:r>
                      <a:endParaRPr sz="1300" dirty="0">
                        <a:solidFill>
                          <a:srgbClr val="0070C0"/>
                        </a:solidFill>
                        <a:latin typeface="Arial"/>
                        <a:ea typeface="Calibri"/>
                        <a:cs typeface="Arial"/>
                        <a:sym typeface="Arial"/>
                      </a:endParaRPr>
                    </a:p>
                    <a:p>
                      <a:pPr marL="182880" lvl="0" indent="-82550" algn="l" rtl="0">
                        <a:spcBef>
                          <a:spcPts val="0"/>
                        </a:spcBef>
                        <a:spcAft>
                          <a:spcPts val="0"/>
                        </a:spcAft>
                        <a:buClr>
                          <a:schemeClr val="dk1"/>
                        </a:buClr>
                        <a:buSzPts val="1300"/>
                        <a:buChar char="•"/>
                      </a:pPr>
                      <a:r>
                        <a:rPr lang="en-US" sz="1300" dirty="0">
                          <a:solidFill>
                            <a:srgbClr val="0070C0"/>
                          </a:solidFill>
                          <a:latin typeface="Arial"/>
                          <a:ea typeface="Calibri"/>
                          <a:cs typeface="Arial"/>
                          <a:sym typeface="Arial"/>
                        </a:rPr>
                        <a:t>ggplot2 (Grammar of graphics continued)</a:t>
                      </a:r>
                      <a:endParaRPr sz="1900" dirty="0">
                        <a:solidFill>
                          <a:srgbClr val="0070C0"/>
                        </a:solidFill>
                        <a:latin typeface="Arial"/>
                        <a:ea typeface="Calibri"/>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Diagnosis and treatments</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Special cases: time, space, and clusters</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Segmentation</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R Shiny</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Segmentation and profiling</a:t>
                      </a:r>
                      <a:endParaRPr sz="1300">
                        <a:latin typeface="Arial"/>
                        <a:ea typeface="Arial"/>
                        <a:cs typeface="Arial"/>
                        <a:sym typeface="Arial"/>
                      </a:endParaRPr>
                    </a:p>
                    <a:p>
                      <a:pPr marL="182880" lvl="0" indent="-82550" algn="l" rtl="0">
                        <a:spcBef>
                          <a:spcPts val="0"/>
                        </a:spcBef>
                        <a:spcAft>
                          <a:spcPts val="0"/>
                        </a:spcAft>
                        <a:buClr>
                          <a:schemeClr val="dk1"/>
                        </a:buClr>
                        <a:buSzPts val="1300"/>
                        <a:buChar char="•"/>
                      </a:pPr>
                      <a:r>
                        <a:rPr lang="en-US" sz="1300">
                          <a:latin typeface="Arial"/>
                          <a:ea typeface="Arial"/>
                          <a:cs typeface="Arial"/>
                          <a:sym typeface="Arial"/>
                        </a:rPr>
                        <a:t>Tableau and other dashboards</a:t>
                      </a:r>
                      <a:endParaRPr sz="1900">
                        <a:solidFill>
                          <a:srgbClr val="404040"/>
                        </a:solidFill>
                        <a:latin typeface="Arial"/>
                        <a:ea typeface="Arial"/>
                        <a:cs typeface="Arial"/>
                        <a:sym typeface="Arial"/>
                      </a:endParaRPr>
                    </a:p>
                  </a:txBody>
                  <a:tcPr marL="0" marR="0" marT="107325" marB="0">
                    <a:solidFill>
                      <a:srgbClr val="E4E7E7"/>
                    </a:solidFill>
                  </a:tcPr>
                </a:tc>
                <a:tc>
                  <a:txBody>
                    <a:bodyPr/>
                    <a:lstStyle/>
                    <a:p>
                      <a:pPr marL="182880" lvl="0" indent="-50800" algn="l" rtl="0">
                        <a:spcBef>
                          <a:spcPts val="0"/>
                        </a:spcBef>
                        <a:spcAft>
                          <a:spcPts val="0"/>
                        </a:spcAft>
                        <a:buSzPts val="800"/>
                        <a:buFont typeface="Arial"/>
                        <a:buChar char="●"/>
                      </a:pPr>
                      <a:r>
                        <a:rPr lang="en-US" sz="1300">
                          <a:latin typeface="Arial"/>
                          <a:ea typeface="Arial"/>
                          <a:cs typeface="Arial"/>
                          <a:sym typeface="Arial"/>
                        </a:rPr>
                        <a:t>Course wrap-up</a:t>
                      </a:r>
                      <a:endParaRPr sz="1300">
                        <a:latin typeface="Arial"/>
                        <a:ea typeface="Arial"/>
                        <a:cs typeface="Arial"/>
                        <a:sym typeface="Arial"/>
                      </a:endParaRPr>
                    </a:p>
                    <a:p>
                      <a:pPr marL="182880" lvl="0" indent="-50800" algn="l" rtl="0">
                        <a:spcBef>
                          <a:spcPts val="0"/>
                        </a:spcBef>
                        <a:spcAft>
                          <a:spcPts val="0"/>
                        </a:spcAft>
                        <a:buSzPts val="800"/>
                        <a:buFont typeface="Arial"/>
                        <a:buChar char="●"/>
                      </a:pPr>
                      <a:r>
                        <a:rPr lang="en-US" sz="1300">
                          <a:latin typeface="Arial"/>
                          <a:ea typeface="Arial"/>
                          <a:cs typeface="Arial"/>
                          <a:sym typeface="Arial"/>
                        </a:rPr>
                        <a:t>Tableau</a:t>
                      </a:r>
                      <a:endParaRPr sz="1900" b="1">
                        <a:solidFill>
                          <a:srgbClr val="404040"/>
                        </a:solidFill>
                        <a:latin typeface="Arial"/>
                        <a:ea typeface="Arial"/>
                        <a:cs typeface="Arial"/>
                        <a:sym typeface="Arial"/>
                      </a:endParaRPr>
                    </a:p>
                  </a:txBody>
                  <a:tcPr marL="0" marR="0" marT="107325" marB="0">
                    <a:solidFill>
                      <a:srgbClr val="E4E7E7"/>
                    </a:solidFill>
                  </a:tcPr>
                </a:tc>
                <a:extLst>
                  <a:ext uri="{0D108BD9-81ED-4DB2-BD59-A6C34878D82A}">
                    <a16:rowId xmlns:a16="http://schemas.microsoft.com/office/drawing/2014/main" val="10001"/>
                  </a:ext>
                </a:extLst>
              </a:tr>
              <a:tr h="711725">
                <a:tc>
                  <a:txBody>
                    <a:bodyPr/>
                    <a:lstStyle/>
                    <a:p>
                      <a:pPr marL="0" marR="0" lvl="0" indent="0" algn="ctr" rtl="0">
                        <a:lnSpc>
                          <a:spcPct val="100000"/>
                        </a:lnSpc>
                        <a:spcBef>
                          <a:spcPts val="0"/>
                        </a:spcBef>
                        <a:spcAft>
                          <a:spcPts val="0"/>
                        </a:spcAft>
                        <a:buClr>
                          <a:srgbClr val="404040"/>
                        </a:buClr>
                        <a:buSzPts val="1600"/>
                        <a:buFont typeface="Arial Narrow"/>
                        <a:buNone/>
                      </a:pPr>
                      <a:r>
                        <a:rPr lang="en-US" sz="1600" b="1" u="none" strike="noStrike" cap="none">
                          <a:solidFill>
                            <a:schemeClr val="bg1">
                              <a:lumMod val="50000"/>
                            </a:schemeClr>
                          </a:solidFill>
                          <a:latin typeface="Arial Narrow"/>
                          <a:ea typeface="Arial Narrow"/>
                          <a:cs typeface="Arial Narrow"/>
                          <a:sym typeface="Arial Narrow"/>
                        </a:rPr>
                        <a:t>Introduction</a:t>
                      </a:r>
                      <a:endParaRPr sz="1600" u="none" strike="noStrike" cap="none">
                        <a:solidFill>
                          <a:schemeClr val="bg1">
                            <a:lumMod val="50000"/>
                          </a:schemeClr>
                        </a:solidFill>
                        <a:latin typeface="Arial Narrow"/>
                        <a:ea typeface="Arial Narrow"/>
                        <a:cs typeface="Arial Narrow"/>
                        <a:sym typeface="Arial Narrow"/>
                      </a:endParaRPr>
                    </a:p>
                    <a:p>
                      <a:pPr marL="0" marR="0" lvl="0" indent="0" algn="ctr" rtl="0">
                        <a:lnSpc>
                          <a:spcPct val="100000"/>
                        </a:lnSpc>
                        <a:spcBef>
                          <a:spcPts val="0"/>
                        </a:spcBef>
                        <a:spcAft>
                          <a:spcPts val="0"/>
                        </a:spcAft>
                        <a:buNone/>
                      </a:pPr>
                      <a:endParaRPr sz="1600" u="none" strike="noStrike" cap="none">
                        <a:solidFill>
                          <a:schemeClr val="bg1">
                            <a:lumMod val="50000"/>
                          </a:schemeClr>
                        </a:solidFill>
                        <a:latin typeface="Times New Roman"/>
                        <a:ea typeface="Times New Roman"/>
                        <a:cs typeface="Times New Roman"/>
                        <a:sym typeface="Times New Roman"/>
                      </a:endParaRPr>
                    </a:p>
                  </a:txBody>
                  <a:tcPr marL="0" marR="0" marT="0" marB="0" anchor="ctr">
                    <a:lnR w="9525" cap="flat" cmpd="sng" algn="ctr">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a:txBody>
                    <a:bodyPr/>
                    <a:lstStyle/>
                    <a:p>
                      <a:pPr marL="418465" marR="309880" lvl="0" indent="17779" algn="l" rtl="0">
                        <a:lnSpc>
                          <a:spcPct val="100000"/>
                        </a:lnSpc>
                        <a:spcBef>
                          <a:spcPts val="0"/>
                        </a:spcBef>
                        <a:spcAft>
                          <a:spcPts val="0"/>
                        </a:spcAft>
                        <a:buNone/>
                      </a:pPr>
                      <a:r>
                        <a:rPr lang="en-US" sz="1600" b="1" u="none" strike="noStrike" cap="none" dirty="0">
                          <a:solidFill>
                            <a:schemeClr val="bg1">
                              <a:lumMod val="50000"/>
                            </a:schemeClr>
                          </a:solidFill>
                          <a:latin typeface="Arial Narrow"/>
                          <a:ea typeface="Arial Narrow"/>
                          <a:cs typeface="Arial Narrow"/>
                          <a:sym typeface="Arial Narrow"/>
                        </a:rPr>
                        <a:t>Position Paper #1</a:t>
                      </a:r>
                      <a:endParaRPr sz="1600" u="none" strike="noStrike" cap="none" dirty="0">
                        <a:solidFill>
                          <a:schemeClr val="bg1">
                            <a:lumMod val="50000"/>
                          </a:schemeClr>
                        </a:solidFill>
                        <a:latin typeface="Arial Narrow"/>
                        <a:ea typeface="Arial Narrow"/>
                        <a:cs typeface="Arial Narrow"/>
                        <a:sym typeface="Arial Narrow"/>
                      </a:endParaRPr>
                    </a:p>
                  </a:txBody>
                  <a:tcPr marL="0" marR="0" marT="109850"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a:txBody>
                    <a:bodyPr/>
                    <a:lstStyle/>
                    <a:p>
                      <a:pPr marL="419100" marR="309880" lvl="0" indent="17780" algn="l" rtl="0">
                        <a:lnSpc>
                          <a:spcPct val="100000"/>
                        </a:lnSpc>
                        <a:spcBef>
                          <a:spcPts val="0"/>
                        </a:spcBef>
                        <a:spcAft>
                          <a:spcPts val="0"/>
                        </a:spcAft>
                        <a:buNone/>
                      </a:pPr>
                      <a:r>
                        <a:rPr lang="en-US" sz="1600" b="1" u="none" strike="noStrike" cap="none" dirty="0">
                          <a:solidFill>
                            <a:schemeClr val="bg1">
                              <a:lumMod val="50000"/>
                            </a:schemeClr>
                          </a:solidFill>
                          <a:latin typeface="Arial Narrow"/>
                          <a:ea typeface="Arial Narrow"/>
                          <a:cs typeface="Arial Narrow"/>
                          <a:sym typeface="Arial Narrow"/>
                        </a:rPr>
                        <a:t>Position Paper #2</a:t>
                      </a:r>
                      <a:endParaRPr sz="1600" u="none" strike="noStrike" cap="none" dirty="0">
                        <a:solidFill>
                          <a:schemeClr val="bg1">
                            <a:lumMod val="50000"/>
                          </a:schemeClr>
                        </a:solidFill>
                        <a:latin typeface="Arial Narrow"/>
                        <a:ea typeface="Arial Narrow"/>
                        <a:cs typeface="Arial Narrow"/>
                        <a:sym typeface="Arial Narrow"/>
                      </a:endParaRPr>
                    </a:p>
                  </a:txBody>
                  <a:tcPr marL="0" marR="0" marT="109850" marB="0">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gridSpan="2">
                  <a:txBody>
                    <a:bodyPr/>
                    <a:lstStyle/>
                    <a:p>
                      <a:pPr marL="0" marR="0" lvl="0" indent="0" algn="l" rtl="0">
                        <a:lnSpc>
                          <a:spcPct val="100000"/>
                        </a:lnSpc>
                        <a:spcBef>
                          <a:spcPts val="0"/>
                        </a:spcBef>
                        <a:spcAft>
                          <a:spcPts val="0"/>
                        </a:spcAft>
                        <a:buNone/>
                      </a:pPr>
                      <a:endParaRPr sz="1550" u="none" strike="noStrike" cap="none" dirty="0">
                        <a:solidFill>
                          <a:srgbClr val="0070C0"/>
                        </a:solidFill>
                        <a:latin typeface="Times New Roman"/>
                        <a:ea typeface="Calibri"/>
                        <a:cs typeface="Times New Roman"/>
                        <a:sym typeface="Times New Roman"/>
                      </a:endParaRPr>
                    </a:p>
                    <a:p>
                      <a:pPr marL="422275" marR="0" lvl="0" indent="0" algn="l" rtl="0">
                        <a:lnSpc>
                          <a:spcPct val="100000"/>
                        </a:lnSpc>
                        <a:spcBef>
                          <a:spcPts val="0"/>
                        </a:spcBef>
                        <a:spcAft>
                          <a:spcPts val="0"/>
                        </a:spcAft>
                        <a:buNone/>
                      </a:pPr>
                      <a:r>
                        <a:rPr lang="en-US" sz="1600" b="1" u="none" strike="noStrike" cap="none" dirty="0">
                          <a:solidFill>
                            <a:srgbClr val="0070C0"/>
                          </a:solidFill>
                          <a:latin typeface="Arial Narrow"/>
                          <a:ea typeface="Calibri"/>
                          <a:cs typeface="Calibri"/>
                          <a:sym typeface="Arial Narrow"/>
                        </a:rPr>
                        <a:t>Data Due Diligence Project</a:t>
                      </a:r>
                      <a:endParaRPr sz="1600" u="none" strike="noStrike" cap="none" dirty="0">
                        <a:solidFill>
                          <a:srgbClr val="0070C0"/>
                        </a:solidFill>
                        <a:latin typeface="Arial Narrow"/>
                        <a:ea typeface="Calibri"/>
                        <a:cs typeface="Calibri"/>
                        <a:sym typeface="Arial Narrow"/>
                      </a:endParaRPr>
                    </a:p>
                  </a:txBody>
                  <a:tcPr marL="0" marR="0" marT="5075" marB="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AFAFA"/>
                    </a:solidFill>
                  </a:tcPr>
                </a:tc>
                <a:tc hMerge="1">
                  <a:txBody>
                    <a:bodyPr/>
                    <a:lstStyle/>
                    <a:p>
                      <a:endParaRPr lang="en-US"/>
                    </a:p>
                  </a:txBody>
                  <a:tcPr/>
                </a:tc>
                <a:tc gridSpan="3">
                  <a:txBody>
                    <a:bodyPr/>
                    <a:lstStyle/>
                    <a:p>
                      <a:pPr marL="0" marR="0" lvl="0" indent="0" algn="l" rtl="0">
                        <a:lnSpc>
                          <a:spcPct val="100000"/>
                        </a:lnSpc>
                        <a:spcBef>
                          <a:spcPts val="0"/>
                        </a:spcBef>
                        <a:spcAft>
                          <a:spcPts val="0"/>
                        </a:spcAft>
                        <a:buNone/>
                      </a:pPr>
                      <a:endParaRPr sz="1550" u="none" strike="noStrike" cap="none">
                        <a:latin typeface="Times New Roman"/>
                        <a:ea typeface="Times New Roman"/>
                        <a:cs typeface="Times New Roman"/>
                        <a:sym typeface="Times New Roman"/>
                      </a:endParaRPr>
                    </a:p>
                    <a:p>
                      <a:pPr marL="102870" marR="0" lvl="0" indent="0" algn="ctr" rtl="0">
                        <a:lnSpc>
                          <a:spcPct val="100000"/>
                        </a:lnSpc>
                        <a:spcBef>
                          <a:spcPts val="0"/>
                        </a:spcBef>
                        <a:spcAft>
                          <a:spcPts val="0"/>
                        </a:spcAft>
                        <a:buNone/>
                      </a:pPr>
                      <a:r>
                        <a:rPr lang="en-US" sz="1600" b="1" u="none" strike="noStrike" cap="none">
                          <a:solidFill>
                            <a:srgbClr val="404040"/>
                          </a:solidFill>
                          <a:latin typeface="Arial Narrow"/>
                          <a:ea typeface="Arial Narrow"/>
                          <a:cs typeface="Arial Narrow"/>
                          <a:sym typeface="Arial Narrow"/>
                        </a:rPr>
                        <a:t>Segmentation and Profiling Project</a:t>
                      </a:r>
                      <a:endParaRPr sz="1600" u="none" strike="noStrike" cap="none">
                        <a:latin typeface="Arial Narrow"/>
                        <a:ea typeface="Arial Narrow"/>
                        <a:cs typeface="Arial Narrow"/>
                        <a:sym typeface="Arial Narrow"/>
                      </a:endParaRPr>
                    </a:p>
                  </a:txBody>
                  <a:tcPr marL="0" marR="0" marT="5075" marB="0">
                    <a:lnL w="9525" cap="flat" cmpd="sng">
                      <a:solidFill>
                        <a:srgbClr val="D9D9D9"/>
                      </a:solidFill>
                      <a:prstDash val="solid"/>
                      <a:round/>
                      <a:headEnd type="none" w="sm" len="sm"/>
                      <a:tailEnd type="none" w="sm" len="sm"/>
                    </a:lnL>
                    <a:lnB w="9525" cap="flat" cmpd="sng">
                      <a:solidFill>
                        <a:srgbClr val="000000">
                          <a:alpha val="0"/>
                        </a:srgbClr>
                      </a:solidFill>
                      <a:prstDash val="solid"/>
                      <a:round/>
                      <a:headEnd type="none" w="sm" len="sm"/>
                      <a:tailEnd type="none" w="sm" len="sm"/>
                    </a:lnB>
                    <a:solidFill>
                      <a:srgbClr val="FAFAF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711725">
                <a:tc>
                  <a:txBody>
                    <a:bodyPr/>
                    <a:lstStyle/>
                    <a:p>
                      <a:pPr marL="0" marR="0" lvl="0" indent="0" algn="ctr" rtl="0">
                        <a:lnSpc>
                          <a:spcPct val="100000"/>
                        </a:lnSpc>
                        <a:spcBef>
                          <a:spcPts val="0"/>
                        </a:spcBef>
                        <a:spcAft>
                          <a:spcPts val="0"/>
                        </a:spcAft>
                        <a:buNone/>
                      </a:pPr>
                      <a:r>
                        <a:rPr lang="en-US" sz="1600" b="1">
                          <a:solidFill>
                            <a:schemeClr val="bg1">
                              <a:lumMod val="50000"/>
                            </a:schemeClr>
                          </a:solidFill>
                          <a:latin typeface="Arial Narrow"/>
                          <a:ea typeface="Arial Narrow"/>
                          <a:cs typeface="Arial Narrow"/>
                          <a:sym typeface="Arial Narrow"/>
                        </a:rPr>
                        <a:t>Quiz 01</a:t>
                      </a:r>
                      <a:endParaRPr sz="1600" b="1" u="none" strike="noStrike" cap="none">
                        <a:solidFill>
                          <a:schemeClr val="bg1">
                            <a:lumMod val="50000"/>
                          </a:schemeClr>
                        </a:solidFill>
                        <a:latin typeface="Arial Narrow"/>
                        <a:ea typeface="Arial Narrow"/>
                        <a:cs typeface="Arial Narrow"/>
                        <a:sym typeface="Arial Narrow"/>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chemeClr val="bg1">
                              <a:lumMod val="50000"/>
                            </a:schemeClr>
                          </a:solidFill>
                          <a:latin typeface="Arial Narrow"/>
                          <a:ea typeface="Arial Narrow"/>
                          <a:cs typeface="Arial Narrow"/>
                          <a:sym typeface="Arial Narrow"/>
                        </a:rPr>
                        <a:t>Quiz 02</a:t>
                      </a:r>
                      <a:endParaRPr sz="1600" b="1" u="none" strike="noStrike" cap="none">
                        <a:solidFill>
                          <a:schemeClr val="bg1">
                            <a:lumMod val="50000"/>
                          </a:schemeClr>
                        </a:solidFill>
                        <a:latin typeface="Arial Narrow"/>
                        <a:ea typeface="Arial Narrow"/>
                        <a:cs typeface="Arial Narrow"/>
                        <a:sym typeface="Arial Narrow"/>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dirty="0">
                          <a:solidFill>
                            <a:schemeClr val="bg1">
                              <a:lumMod val="50000"/>
                            </a:schemeClr>
                          </a:solidFill>
                          <a:latin typeface="Arial Narrow"/>
                          <a:ea typeface="Arial Narrow"/>
                          <a:cs typeface="Arial Narrow"/>
                          <a:sym typeface="Arial Narrow"/>
                        </a:rPr>
                        <a:t>Quiz 03</a:t>
                      </a:r>
                      <a:endParaRPr sz="1600" b="1" u="none" strike="noStrike" cap="none" dirty="0">
                        <a:solidFill>
                          <a:schemeClr val="bg1">
                            <a:lumMod val="50000"/>
                          </a:schemeClr>
                        </a:solidFill>
                        <a:latin typeface="Arial Narrow"/>
                        <a:ea typeface="Arial Narrow"/>
                        <a:cs typeface="Arial Narrow"/>
                        <a:sym typeface="Arial Narrow"/>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dirty="0">
                          <a:solidFill>
                            <a:srgbClr val="0070C0"/>
                          </a:solidFill>
                          <a:latin typeface="Arial Narrow"/>
                          <a:ea typeface="Calibri"/>
                          <a:cs typeface="Calibri"/>
                          <a:sym typeface="Arial Narrow"/>
                        </a:rPr>
                        <a:t>Quiz 04</a:t>
                      </a:r>
                      <a:endParaRPr sz="1550" u="none" strike="noStrike" cap="none" dirty="0">
                        <a:solidFill>
                          <a:srgbClr val="0070C0"/>
                        </a:solidFill>
                        <a:latin typeface="Times New Roman"/>
                        <a:ea typeface="Calibri"/>
                        <a:cs typeface="Times New Roman"/>
                        <a:sym typeface="Times New Roman"/>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05</a:t>
                      </a:r>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06</a:t>
                      </a:r>
                      <a:endParaRPr sz="1550" u="none" strike="noStrike" cap="none">
                        <a:latin typeface="Times New Roman"/>
                        <a:ea typeface="Times New Roman"/>
                        <a:cs typeface="Times New Roman"/>
                        <a:sym typeface="Times New Roman"/>
                      </a:endParaRPr>
                    </a:p>
                  </a:txBody>
                  <a:tcPr marL="0" marR="0" marT="0" marB="0" anchor="ctr">
                    <a:lnL w="9525" cap="flat" cmpd="sng">
                      <a:solidFill>
                        <a:srgbClr val="D9D9D9">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a:solidFill>
                            <a:srgbClr val="404040"/>
                          </a:solidFill>
                          <a:latin typeface="Arial Narrow"/>
                          <a:ea typeface="Arial Narrow"/>
                          <a:cs typeface="Arial Narrow"/>
                          <a:sym typeface="Arial Narrow"/>
                        </a:rPr>
                        <a:t>Quiz 07</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tc>
                  <a:txBody>
                    <a:bodyPr/>
                    <a:lstStyle/>
                    <a:p>
                      <a:pPr marL="0" lvl="0" indent="0" algn="ctr" rtl="0">
                        <a:spcBef>
                          <a:spcPts val="0"/>
                        </a:spcBef>
                        <a:spcAft>
                          <a:spcPts val="0"/>
                        </a:spcAft>
                        <a:buClr>
                          <a:schemeClr val="dk1"/>
                        </a:buClr>
                        <a:buSzPts val="1100"/>
                        <a:buFont typeface="Arial"/>
                        <a:buNone/>
                      </a:pPr>
                      <a:r>
                        <a:rPr lang="en-US" sz="1600" b="1" dirty="0">
                          <a:solidFill>
                            <a:srgbClr val="404040"/>
                          </a:solidFill>
                          <a:latin typeface="Arial Narrow"/>
                          <a:ea typeface="Arial Narrow"/>
                          <a:cs typeface="Arial Narrow"/>
                          <a:sym typeface="Arial Narrow"/>
                        </a:rPr>
                        <a:t>Quiz 08</a:t>
                      </a:r>
                      <a:endParaRPr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BEBEBE">
                          <a:alpha val="0"/>
                        </a:srgbClr>
                      </a:solidFill>
                      <a:prstDash val="solid"/>
                      <a:round/>
                      <a:headEnd type="none" w="sm" len="sm"/>
                      <a:tailEnd type="none" w="sm" len="sm"/>
                    </a:lnB>
                    <a:solidFill>
                      <a:srgbClr val="D0D7E8"/>
                    </a:solidFill>
                  </a:tcPr>
                </a:tc>
                <a:extLst>
                  <a:ext uri="{0D108BD9-81ED-4DB2-BD59-A6C34878D82A}">
                    <a16:rowId xmlns:a16="http://schemas.microsoft.com/office/drawing/2014/main" val="10003"/>
                  </a:ext>
                </a:extLst>
              </a:tr>
            </a:tbl>
          </a:graphicData>
        </a:graphic>
      </p:graphicFrame>
      <p:sp>
        <p:nvSpPr>
          <p:cNvPr id="75" name="Google Shape;75;p11"/>
          <p:cNvSpPr/>
          <p:nvPr/>
        </p:nvSpPr>
        <p:spPr>
          <a:xfrm>
            <a:off x="0" y="-694"/>
            <a:ext cx="12192000" cy="736600"/>
          </a:xfrm>
          <a:custGeom>
            <a:avLst/>
            <a:gdLst/>
            <a:ahLst/>
            <a:cxnLst/>
            <a:rect l="l" t="t" r="r" b="b"/>
            <a:pathLst>
              <a:path w="12192000" h="736600" extrusionOk="0">
                <a:moveTo>
                  <a:pt x="12192000" y="0"/>
                </a:moveTo>
                <a:lnTo>
                  <a:pt x="0" y="0"/>
                </a:lnTo>
                <a:lnTo>
                  <a:pt x="0" y="736091"/>
                </a:lnTo>
                <a:lnTo>
                  <a:pt x="12192000" y="736091"/>
                </a:lnTo>
                <a:lnTo>
                  <a:pt x="12192000" y="0"/>
                </a:lnTo>
                <a:close/>
              </a:path>
            </a:pathLst>
          </a:custGeom>
          <a:solidFill>
            <a:schemeClr val="dk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6" name="Google Shape;76;p11"/>
          <p:cNvSpPr txBox="1">
            <a:spLocks noGrp="1"/>
          </p:cNvSpPr>
          <p:nvPr>
            <p:ph type="title"/>
          </p:nvPr>
        </p:nvSpPr>
        <p:spPr>
          <a:xfrm>
            <a:off x="228600" y="59830"/>
            <a:ext cx="11963400" cy="505898"/>
          </a:xfrm>
          <a:prstGeom prst="rect">
            <a:avLst/>
          </a:prstGeom>
          <a:noFill/>
          <a:ln>
            <a:noFill/>
          </a:ln>
        </p:spPr>
        <p:txBody>
          <a:bodyPr spcFirstLastPara="1" wrap="square" lIns="0" tIns="12050" rIns="0" bIns="0" anchor="t" anchorCtr="0">
            <a:spAutoFit/>
          </a:bodyPr>
          <a:lstStyle/>
          <a:p>
            <a:pPr marL="12700"/>
            <a:r>
              <a:rPr lang="en-US" sz="3200" b="1" dirty="0">
                <a:sym typeface="Calibri"/>
              </a:rPr>
              <a:t>Course Roadmap &amp; Assignments</a:t>
            </a:r>
            <a:endParaRPr sz="3200" b="1" dirty="0">
              <a:sym typeface="Calibri"/>
            </a:endParaRPr>
          </a:p>
        </p:txBody>
      </p:sp>
      <p:sp>
        <p:nvSpPr>
          <p:cNvPr id="2" name="Google Shape;96;p15">
            <a:extLst>
              <a:ext uri="{FF2B5EF4-FFF2-40B4-BE49-F238E27FC236}">
                <a16:creationId xmlns:a16="http://schemas.microsoft.com/office/drawing/2014/main" id="{39B61F2D-A152-988A-2B44-7D5D34DFBD05}"/>
              </a:ext>
            </a:extLst>
          </p:cNvPr>
          <p:cNvSpPr/>
          <p:nvPr/>
        </p:nvSpPr>
        <p:spPr>
          <a:xfrm>
            <a:off x="5242731" y="1062302"/>
            <a:ext cx="357906" cy="353651"/>
          </a:xfrm>
          <a:custGeom>
            <a:avLst/>
            <a:gdLst/>
            <a:ahLst/>
            <a:cxnLst/>
            <a:rect l="l" t="t" r="r" b="b"/>
            <a:pathLst>
              <a:path w="424814" h="426085" extrusionOk="0">
                <a:moveTo>
                  <a:pt x="333324" y="220903"/>
                </a:moveTo>
                <a:lnTo>
                  <a:pt x="332333" y="204647"/>
                </a:lnTo>
                <a:lnTo>
                  <a:pt x="329425" y="189052"/>
                </a:lnTo>
                <a:lnTo>
                  <a:pt x="324713" y="174155"/>
                </a:lnTo>
                <a:lnTo>
                  <a:pt x="318274" y="160020"/>
                </a:lnTo>
                <a:lnTo>
                  <a:pt x="294081" y="184264"/>
                </a:lnTo>
                <a:lnTo>
                  <a:pt x="297218" y="192951"/>
                </a:lnTo>
                <a:lnTo>
                  <a:pt x="299389" y="201980"/>
                </a:lnTo>
                <a:lnTo>
                  <a:pt x="300659" y="211315"/>
                </a:lnTo>
                <a:lnTo>
                  <a:pt x="301066" y="220903"/>
                </a:lnTo>
                <a:lnTo>
                  <a:pt x="293433" y="258559"/>
                </a:lnTo>
                <a:lnTo>
                  <a:pt x="272643" y="289394"/>
                </a:lnTo>
                <a:lnTo>
                  <a:pt x="241871" y="310235"/>
                </a:lnTo>
                <a:lnTo>
                  <a:pt x="204292" y="317881"/>
                </a:lnTo>
                <a:lnTo>
                  <a:pt x="166725" y="310235"/>
                </a:lnTo>
                <a:lnTo>
                  <a:pt x="135953" y="289394"/>
                </a:lnTo>
                <a:lnTo>
                  <a:pt x="115163" y="258559"/>
                </a:lnTo>
                <a:lnTo>
                  <a:pt x="107518" y="220903"/>
                </a:lnTo>
                <a:lnTo>
                  <a:pt x="115163" y="183248"/>
                </a:lnTo>
                <a:lnTo>
                  <a:pt x="135953" y="152412"/>
                </a:lnTo>
                <a:lnTo>
                  <a:pt x="166725" y="131572"/>
                </a:lnTo>
                <a:lnTo>
                  <a:pt x="204292" y="123926"/>
                </a:lnTo>
                <a:lnTo>
                  <a:pt x="213868" y="124409"/>
                </a:lnTo>
                <a:lnTo>
                  <a:pt x="223177" y="125806"/>
                </a:lnTo>
                <a:lnTo>
                  <a:pt x="232194" y="128016"/>
                </a:lnTo>
                <a:lnTo>
                  <a:pt x="240855" y="130924"/>
                </a:lnTo>
                <a:lnTo>
                  <a:pt x="265049" y="106680"/>
                </a:lnTo>
                <a:lnTo>
                  <a:pt x="250939" y="100228"/>
                </a:lnTo>
                <a:lnTo>
                  <a:pt x="236080" y="95504"/>
                </a:lnTo>
                <a:lnTo>
                  <a:pt x="220522" y="92595"/>
                </a:lnTo>
                <a:lnTo>
                  <a:pt x="204292" y="91592"/>
                </a:lnTo>
                <a:lnTo>
                  <a:pt x="154190" y="101803"/>
                </a:lnTo>
                <a:lnTo>
                  <a:pt x="113169" y="129578"/>
                </a:lnTo>
                <a:lnTo>
                  <a:pt x="85445" y="170700"/>
                </a:lnTo>
                <a:lnTo>
                  <a:pt x="75260" y="220903"/>
                </a:lnTo>
                <a:lnTo>
                  <a:pt x="85445" y="271106"/>
                </a:lnTo>
                <a:lnTo>
                  <a:pt x="113169" y="312229"/>
                </a:lnTo>
                <a:lnTo>
                  <a:pt x="154190" y="340004"/>
                </a:lnTo>
                <a:lnTo>
                  <a:pt x="204292" y="350215"/>
                </a:lnTo>
                <a:lnTo>
                  <a:pt x="254393" y="340004"/>
                </a:lnTo>
                <a:lnTo>
                  <a:pt x="295427" y="312229"/>
                </a:lnTo>
                <a:lnTo>
                  <a:pt x="323151" y="271106"/>
                </a:lnTo>
                <a:lnTo>
                  <a:pt x="333324" y="220903"/>
                </a:lnTo>
                <a:close/>
              </a:path>
              <a:path w="424814" h="426085" extrusionOk="0">
                <a:moveTo>
                  <a:pt x="408597" y="220903"/>
                </a:moveTo>
                <a:lnTo>
                  <a:pt x="407009" y="195160"/>
                </a:lnTo>
                <a:lnTo>
                  <a:pt x="402348" y="170522"/>
                </a:lnTo>
                <a:lnTo>
                  <a:pt x="394754" y="147104"/>
                </a:lnTo>
                <a:lnTo>
                  <a:pt x="384403" y="125006"/>
                </a:lnTo>
                <a:lnTo>
                  <a:pt x="380644" y="128231"/>
                </a:lnTo>
                <a:lnTo>
                  <a:pt x="373646" y="135775"/>
                </a:lnTo>
                <a:lnTo>
                  <a:pt x="352145" y="133083"/>
                </a:lnTo>
                <a:lnTo>
                  <a:pt x="362280" y="153174"/>
                </a:lnTo>
                <a:lnTo>
                  <a:pt x="369887" y="174574"/>
                </a:lnTo>
                <a:lnTo>
                  <a:pt x="374675" y="197180"/>
                </a:lnTo>
                <a:lnTo>
                  <a:pt x="376339" y="220903"/>
                </a:lnTo>
                <a:lnTo>
                  <a:pt x="370166" y="266598"/>
                </a:lnTo>
                <a:lnTo>
                  <a:pt x="352755" y="307746"/>
                </a:lnTo>
                <a:lnTo>
                  <a:pt x="325805" y="342671"/>
                </a:lnTo>
                <a:lnTo>
                  <a:pt x="290957" y="369684"/>
                </a:lnTo>
                <a:lnTo>
                  <a:pt x="249897" y="387134"/>
                </a:lnTo>
                <a:lnTo>
                  <a:pt x="204292" y="393319"/>
                </a:lnTo>
                <a:lnTo>
                  <a:pt x="158699" y="387134"/>
                </a:lnTo>
                <a:lnTo>
                  <a:pt x="117640" y="369684"/>
                </a:lnTo>
                <a:lnTo>
                  <a:pt x="82791" y="342671"/>
                </a:lnTo>
                <a:lnTo>
                  <a:pt x="55829" y="307746"/>
                </a:lnTo>
                <a:lnTo>
                  <a:pt x="38430" y="266598"/>
                </a:lnTo>
                <a:lnTo>
                  <a:pt x="32258" y="220903"/>
                </a:lnTo>
                <a:lnTo>
                  <a:pt x="38430" y="175209"/>
                </a:lnTo>
                <a:lnTo>
                  <a:pt x="55829" y="134061"/>
                </a:lnTo>
                <a:lnTo>
                  <a:pt x="82791" y="99136"/>
                </a:lnTo>
                <a:lnTo>
                  <a:pt x="117640" y="72123"/>
                </a:lnTo>
                <a:lnTo>
                  <a:pt x="158699" y="54686"/>
                </a:lnTo>
                <a:lnTo>
                  <a:pt x="204292" y="48488"/>
                </a:lnTo>
                <a:lnTo>
                  <a:pt x="227736" y="50088"/>
                </a:lnTo>
                <a:lnTo>
                  <a:pt x="250329" y="54762"/>
                </a:lnTo>
                <a:lnTo>
                  <a:pt x="271805" y="62357"/>
                </a:lnTo>
                <a:lnTo>
                  <a:pt x="291934" y="72745"/>
                </a:lnTo>
                <a:lnTo>
                  <a:pt x="289242" y="51193"/>
                </a:lnTo>
                <a:lnTo>
                  <a:pt x="254635" y="22364"/>
                </a:lnTo>
                <a:lnTo>
                  <a:pt x="204292" y="16154"/>
                </a:lnTo>
                <a:lnTo>
                  <a:pt x="157429" y="21564"/>
                </a:lnTo>
                <a:lnTo>
                  <a:pt x="114414" y="36957"/>
                </a:lnTo>
                <a:lnTo>
                  <a:pt x="76492" y="61112"/>
                </a:lnTo>
                <a:lnTo>
                  <a:pt x="44856" y="92824"/>
                </a:lnTo>
                <a:lnTo>
                  <a:pt x="20751" y="130835"/>
                </a:lnTo>
                <a:lnTo>
                  <a:pt x="5384" y="173939"/>
                </a:lnTo>
                <a:lnTo>
                  <a:pt x="0" y="220903"/>
                </a:lnTo>
                <a:lnTo>
                  <a:pt x="5384" y="267868"/>
                </a:lnTo>
                <a:lnTo>
                  <a:pt x="20751" y="310972"/>
                </a:lnTo>
                <a:lnTo>
                  <a:pt x="44856" y="348983"/>
                </a:lnTo>
                <a:lnTo>
                  <a:pt x="76492" y="380682"/>
                </a:lnTo>
                <a:lnTo>
                  <a:pt x="114414" y="404850"/>
                </a:lnTo>
                <a:lnTo>
                  <a:pt x="157429" y="420243"/>
                </a:lnTo>
                <a:lnTo>
                  <a:pt x="204292" y="425640"/>
                </a:lnTo>
                <a:lnTo>
                  <a:pt x="251167" y="420243"/>
                </a:lnTo>
                <a:lnTo>
                  <a:pt x="294170" y="404850"/>
                </a:lnTo>
                <a:lnTo>
                  <a:pt x="332105" y="380682"/>
                </a:lnTo>
                <a:lnTo>
                  <a:pt x="363740" y="348983"/>
                </a:lnTo>
                <a:lnTo>
                  <a:pt x="387845" y="310972"/>
                </a:lnTo>
                <a:lnTo>
                  <a:pt x="403199" y="267868"/>
                </a:lnTo>
                <a:lnTo>
                  <a:pt x="408597" y="220903"/>
                </a:lnTo>
                <a:close/>
              </a:path>
              <a:path w="424814" h="426085" extrusionOk="0">
                <a:moveTo>
                  <a:pt x="424726" y="53886"/>
                </a:moveTo>
                <a:lnTo>
                  <a:pt x="376339" y="48488"/>
                </a:lnTo>
                <a:lnTo>
                  <a:pt x="370967" y="0"/>
                </a:lnTo>
                <a:lnTo>
                  <a:pt x="311823" y="59270"/>
                </a:lnTo>
                <a:lnTo>
                  <a:pt x="315048" y="87287"/>
                </a:lnTo>
                <a:lnTo>
                  <a:pt x="229031" y="173494"/>
                </a:lnTo>
                <a:lnTo>
                  <a:pt x="223189" y="170891"/>
                </a:lnTo>
                <a:lnTo>
                  <a:pt x="216992" y="168846"/>
                </a:lnTo>
                <a:lnTo>
                  <a:pt x="210502" y="167513"/>
                </a:lnTo>
                <a:lnTo>
                  <a:pt x="203758" y="167030"/>
                </a:lnTo>
                <a:lnTo>
                  <a:pt x="182880" y="171272"/>
                </a:lnTo>
                <a:lnTo>
                  <a:pt x="165785" y="182854"/>
                </a:lnTo>
                <a:lnTo>
                  <a:pt x="154241" y="199986"/>
                </a:lnTo>
                <a:lnTo>
                  <a:pt x="149999" y="220903"/>
                </a:lnTo>
                <a:lnTo>
                  <a:pt x="154241" y="241820"/>
                </a:lnTo>
                <a:lnTo>
                  <a:pt x="165785" y="258953"/>
                </a:lnTo>
                <a:lnTo>
                  <a:pt x="182880" y="270535"/>
                </a:lnTo>
                <a:lnTo>
                  <a:pt x="203758" y="274777"/>
                </a:lnTo>
                <a:lnTo>
                  <a:pt x="224637" y="270535"/>
                </a:lnTo>
                <a:lnTo>
                  <a:pt x="241731" y="258953"/>
                </a:lnTo>
                <a:lnTo>
                  <a:pt x="253276" y="241820"/>
                </a:lnTo>
                <a:lnTo>
                  <a:pt x="257517" y="220903"/>
                </a:lnTo>
                <a:lnTo>
                  <a:pt x="257124" y="214223"/>
                </a:lnTo>
                <a:lnTo>
                  <a:pt x="255981" y="207911"/>
                </a:lnTo>
                <a:lnTo>
                  <a:pt x="254114" y="201891"/>
                </a:lnTo>
                <a:lnTo>
                  <a:pt x="251612" y="196126"/>
                </a:lnTo>
                <a:lnTo>
                  <a:pt x="337629" y="109918"/>
                </a:lnTo>
                <a:lnTo>
                  <a:pt x="365582" y="113144"/>
                </a:lnTo>
                <a:lnTo>
                  <a:pt x="424726" y="53886"/>
                </a:lnTo>
                <a:close/>
              </a:path>
            </a:pathLst>
          </a:custGeom>
          <a:solidFill>
            <a:srgbClr val="FFC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9" name="Google Shape;309;p37"/>
          <p:cNvSpPr txBox="1">
            <a:spLocks noGrp="1"/>
          </p:cNvSpPr>
          <p:nvPr>
            <p:ph type="title"/>
          </p:nvPr>
        </p:nvSpPr>
        <p:spPr>
          <a:xfrm>
            <a:off x="228600" y="59830"/>
            <a:ext cx="11963400" cy="443055"/>
          </a:xfrm>
          <a:prstGeom prst="rect">
            <a:avLst/>
          </a:prstGeom>
          <a:noFill/>
          <a:ln>
            <a:noFill/>
          </a:ln>
        </p:spPr>
        <p:txBody>
          <a:bodyPr spcFirstLastPara="1" wrap="square" lIns="0" tIns="12050" rIns="0" bIns="0" anchor="t" anchorCtr="0">
            <a:spAutoFit/>
          </a:bodyPr>
          <a:lstStyle/>
          <a:p>
            <a:pPr marL="12700"/>
            <a:r>
              <a:rPr lang="en-US" sz="2800" b="1" dirty="0"/>
              <a:t>Basics for Prettier Plots</a:t>
            </a:r>
            <a:endParaRPr sz="2800" b="1" dirty="0"/>
          </a:p>
        </p:txBody>
      </p:sp>
      <p:pic>
        <p:nvPicPr>
          <p:cNvPr id="308" name="Google Shape;308;p37"/>
          <p:cNvPicPr preferRelativeResize="0"/>
          <p:nvPr/>
        </p:nvPicPr>
        <p:blipFill rotWithShape="1">
          <a:blip r:embed="rId3">
            <a:alphaModFix/>
          </a:blip>
          <a:srcRect t="6998" b="3532"/>
          <a:stretch/>
        </p:blipFill>
        <p:spPr>
          <a:xfrm>
            <a:off x="390914" y="3254092"/>
            <a:ext cx="5003800" cy="2840766"/>
          </a:xfrm>
          <a:prstGeom prst="rect">
            <a:avLst/>
          </a:prstGeom>
          <a:ln>
            <a:noFill/>
          </a:ln>
          <a:effectLst>
            <a:outerShdw blurRad="292100" dist="139700" dir="2700000" algn="tl" rotWithShape="0">
              <a:srgbClr val="333333">
                <a:alpha val="65000"/>
              </a:srgbClr>
            </a:outerShdw>
          </a:effectLst>
        </p:spPr>
      </p:pic>
      <p:pic>
        <p:nvPicPr>
          <p:cNvPr id="310" name="Google Shape;310;p37"/>
          <p:cNvPicPr preferRelativeResize="0"/>
          <p:nvPr/>
        </p:nvPicPr>
        <p:blipFill>
          <a:blip r:embed="rId4">
            <a:alphaModFix/>
          </a:blip>
          <a:stretch>
            <a:fillRect/>
          </a:stretch>
        </p:blipFill>
        <p:spPr>
          <a:xfrm>
            <a:off x="5993212" y="3355912"/>
            <a:ext cx="4899025" cy="2840765"/>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6D5CE8D5-EA48-2E1E-C43E-4A5ECF5313B2}"/>
              </a:ext>
            </a:extLst>
          </p:cNvPr>
          <p:cNvSpPr/>
          <p:nvPr/>
        </p:nvSpPr>
        <p:spPr>
          <a:xfrm>
            <a:off x="480225" y="3959612"/>
            <a:ext cx="3815482" cy="54600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F631759-90FC-DD34-2161-35F67085AD15}"/>
              </a:ext>
            </a:extLst>
          </p:cNvPr>
          <p:cNvSpPr/>
          <p:nvPr/>
        </p:nvSpPr>
        <p:spPr>
          <a:xfrm>
            <a:off x="480224" y="4551670"/>
            <a:ext cx="3979943" cy="42161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FEB37C9-9CBF-5B56-05FE-AE3320AB8428}"/>
              </a:ext>
            </a:extLst>
          </p:cNvPr>
          <p:cNvSpPr/>
          <p:nvPr/>
        </p:nvSpPr>
        <p:spPr>
          <a:xfrm>
            <a:off x="480224" y="5742364"/>
            <a:ext cx="2947131" cy="35249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0EAE24E-E6EB-45D2-71DF-F82D54B7D7FB}"/>
              </a:ext>
            </a:extLst>
          </p:cNvPr>
          <p:cNvSpPr/>
          <p:nvPr/>
        </p:nvSpPr>
        <p:spPr>
          <a:xfrm>
            <a:off x="480224" y="3610957"/>
            <a:ext cx="3381308" cy="29698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1EDB4F4-04FF-AC0E-3E0D-A216478D9098}"/>
              </a:ext>
            </a:extLst>
          </p:cNvPr>
          <p:cNvPicPr>
            <a:picLocks noChangeAspect="1"/>
          </p:cNvPicPr>
          <p:nvPr/>
        </p:nvPicPr>
        <p:blipFill>
          <a:blip r:embed="rId5">
            <a:alphaModFix/>
          </a:blip>
          <a:stretch>
            <a:fillRect/>
          </a:stretch>
        </p:blipFill>
        <p:spPr>
          <a:xfrm>
            <a:off x="6558956" y="771567"/>
            <a:ext cx="3979943" cy="2466546"/>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A66815B3-66EB-02FA-D582-D6D28BB57359}"/>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401739" y="1387727"/>
            <a:ext cx="5591473" cy="383062"/>
          </a:xfrm>
          <a:prstGeom prst="rect">
            <a:avLst/>
          </a:prstGeom>
        </p:spPr>
      </p:pic>
      <p:sp>
        <p:nvSpPr>
          <p:cNvPr id="24" name="Rectangle: Rounded Corners 23">
            <a:extLst>
              <a:ext uri="{FF2B5EF4-FFF2-40B4-BE49-F238E27FC236}">
                <a16:creationId xmlns:a16="http://schemas.microsoft.com/office/drawing/2014/main" id="{5009262E-679B-59F0-E53B-271F8429BD4E}"/>
              </a:ext>
            </a:extLst>
          </p:cNvPr>
          <p:cNvSpPr/>
          <p:nvPr/>
        </p:nvSpPr>
        <p:spPr>
          <a:xfrm>
            <a:off x="480224" y="5019332"/>
            <a:ext cx="3532611" cy="65784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Google Shape;316;p38"/>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err="1"/>
              <a:t>ggplot</a:t>
            </a:r>
            <a:r>
              <a:rPr lang="en-US" sz="2800" b="1" dirty="0"/>
              <a:t> Quick Guide</a:t>
            </a:r>
            <a:endParaRPr sz="2800" b="1" dirty="0"/>
          </a:p>
        </p:txBody>
      </p:sp>
      <p:sp>
        <p:nvSpPr>
          <p:cNvPr id="317" name="Google Shape;317;p38"/>
          <p:cNvSpPr txBox="1"/>
          <p:nvPr/>
        </p:nvSpPr>
        <p:spPr>
          <a:xfrm>
            <a:off x="277950" y="828675"/>
            <a:ext cx="8550286"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latin typeface="Calibri" panose="020F0502020204030204" pitchFamily="34" charset="0"/>
                <a:ea typeface="Calibri" panose="020F0502020204030204" pitchFamily="34" charset="0"/>
                <a:cs typeface="Calibri" panose="020F0502020204030204" pitchFamily="34" charset="0"/>
              </a:rPr>
              <a:t>Download here: </a:t>
            </a:r>
            <a:r>
              <a:rPr lang="en-US" sz="1100" u="sng" dirty="0">
                <a:solidFill>
                  <a:schemeClr val="hlink"/>
                </a:solidFill>
                <a:hlinkClick r:id="rId3"/>
              </a:rPr>
              <a:t>https://posit.co/wp-content/uploads/2022/10/data-visualization-1.pdf</a:t>
            </a:r>
            <a:r>
              <a:rPr lang="en-US" sz="1100" dirty="0">
                <a:solidFill>
                  <a:schemeClr val="dk1"/>
                </a:solidFill>
              </a:rPr>
              <a:t> </a:t>
            </a:r>
            <a:endParaRPr sz="200" dirty="0"/>
          </a:p>
        </p:txBody>
      </p:sp>
      <p:pic>
        <p:nvPicPr>
          <p:cNvPr id="318" name="Google Shape;318;p38"/>
          <p:cNvPicPr preferRelativeResize="0"/>
          <p:nvPr/>
        </p:nvPicPr>
        <p:blipFill>
          <a:blip r:embed="rId4">
            <a:alphaModFix/>
          </a:blip>
          <a:stretch>
            <a:fillRect/>
          </a:stretch>
        </p:blipFill>
        <p:spPr>
          <a:xfrm>
            <a:off x="935309" y="1300583"/>
            <a:ext cx="10321382" cy="481734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9"/>
          <p:cNvSpPr txBox="1">
            <a:spLocks noGrp="1"/>
          </p:cNvSpPr>
          <p:nvPr>
            <p:ph type="title"/>
          </p:nvPr>
        </p:nvSpPr>
        <p:spPr>
          <a:xfrm>
            <a:off x="228600" y="59830"/>
            <a:ext cx="11963400" cy="936139"/>
          </a:xfrm>
          <a:prstGeom prst="rect">
            <a:avLst/>
          </a:prstGeom>
          <a:noFill/>
          <a:ln>
            <a:noFill/>
          </a:ln>
        </p:spPr>
        <p:txBody>
          <a:bodyPr spcFirstLastPara="1" wrap="square" lIns="0" tIns="12050" rIns="0" bIns="0" anchor="t" anchorCtr="0">
            <a:spAutoFit/>
          </a:bodyPr>
          <a:lstStyle/>
          <a:p>
            <a:pPr marL="12700"/>
            <a:endParaRPr sz="2800" b="1" dirty="0"/>
          </a:p>
        </p:txBody>
      </p:sp>
      <p:sp>
        <p:nvSpPr>
          <p:cNvPr id="2" name="Title 4">
            <a:extLst>
              <a:ext uri="{FF2B5EF4-FFF2-40B4-BE49-F238E27FC236}">
                <a16:creationId xmlns:a16="http://schemas.microsoft.com/office/drawing/2014/main" id="{1ED392DE-AE2E-A9EF-70F3-8D968FA759D9}"/>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Sharing Plots with </a:t>
            </a:r>
            <a:r>
              <a:rPr lang="en-US" sz="4400" b="1" i="1" dirty="0" err="1">
                <a:solidFill>
                  <a:srgbClr val="2663BC"/>
                </a:solidFill>
                <a:latin typeface="Söhne"/>
                <a:ea typeface="Calibri"/>
                <a:cs typeface="Calibri"/>
                <a:sym typeface="Calibri"/>
              </a:rPr>
              <a:t>ggsave</a:t>
            </a:r>
            <a:r>
              <a:rPr lang="en-US" sz="4400" b="1" dirty="0">
                <a:solidFill>
                  <a:srgbClr val="2663BC"/>
                </a:solidFill>
                <a:latin typeface="Söhne"/>
                <a:ea typeface="Calibri"/>
                <a:cs typeface="Calibri"/>
                <a:sym typeface="Calibri"/>
              </a:rPr>
              <a:t> or </a:t>
            </a:r>
            <a:r>
              <a:rPr lang="en-US" sz="4400" b="1" i="1" dirty="0" err="1">
                <a:solidFill>
                  <a:srgbClr val="2663BC"/>
                </a:solidFill>
                <a:latin typeface="Söhne"/>
                <a:ea typeface="Calibri"/>
                <a:cs typeface="Calibri"/>
                <a:sym typeface="Calibri"/>
              </a:rPr>
              <a:t>plotly</a:t>
            </a:r>
            <a:endParaRPr lang="en-US" sz="4400" b="1" i="1" dirty="0">
              <a:solidFill>
                <a:srgbClr val="2663BC"/>
              </a:solidFill>
              <a:latin typeface="Söhne"/>
            </a:endParaRPr>
          </a:p>
        </p:txBody>
      </p:sp>
      <p:sp>
        <p:nvSpPr>
          <p:cNvPr id="3" name="Subtitle 5">
            <a:extLst>
              <a:ext uri="{FF2B5EF4-FFF2-40B4-BE49-F238E27FC236}">
                <a16:creationId xmlns:a16="http://schemas.microsoft.com/office/drawing/2014/main" id="{54882840-F34E-F0D9-37D7-FBDF7E99553B}"/>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If it’s good, let’s share it!</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pic>
        <p:nvPicPr>
          <p:cNvPr id="4" name="Picture 3">
            <a:extLst>
              <a:ext uri="{FF2B5EF4-FFF2-40B4-BE49-F238E27FC236}">
                <a16:creationId xmlns:a16="http://schemas.microsoft.com/office/drawing/2014/main" id="{A01F0A6A-AE78-A67D-C72D-787C2B1F825C}"/>
              </a:ext>
            </a:extLst>
          </p:cNvPr>
          <p:cNvPicPr>
            <a:picLocks noChangeAspect="1"/>
          </p:cNvPicPr>
          <p:nvPr/>
        </p:nvPicPr>
        <p:blipFill>
          <a:blip r:embed="rId3"/>
          <a:stretch>
            <a:fillRect/>
          </a:stretch>
        </p:blipFill>
        <p:spPr>
          <a:xfrm>
            <a:off x="4806107" y="4129002"/>
            <a:ext cx="1798676" cy="17700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2" name="Google Shape;332;p40"/>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Basic save using </a:t>
            </a:r>
            <a:r>
              <a:rPr lang="en-US" sz="2800" b="1" dirty="0" err="1"/>
              <a:t>ggsave</a:t>
            </a:r>
            <a:endParaRPr sz="2800" b="1" dirty="0"/>
          </a:p>
        </p:txBody>
      </p:sp>
      <p:sp>
        <p:nvSpPr>
          <p:cNvPr id="333" name="Google Shape;333;p40"/>
          <p:cNvSpPr txBox="1"/>
          <p:nvPr/>
        </p:nvSpPr>
        <p:spPr>
          <a:xfrm>
            <a:off x="1714500" y="952500"/>
            <a:ext cx="29241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dirty="0">
                <a:latin typeface="Calibri"/>
                <a:ea typeface="Calibri"/>
                <a:cs typeface="Calibri"/>
                <a:sym typeface="Calibri"/>
              </a:rPr>
              <a:t>Formats</a:t>
            </a:r>
            <a:endParaRPr sz="2200" b="1"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.eps </a:t>
            </a:r>
            <a:r>
              <a:rPr lang="en-US" sz="2200" dirty="0">
                <a:solidFill>
                  <a:schemeClr val="bg2"/>
                </a:solidFill>
                <a:latin typeface="Calibri"/>
                <a:ea typeface="Calibri"/>
                <a:cs typeface="Calibri"/>
                <a:sym typeface="Calibri"/>
              </a:rPr>
              <a:t>- vector</a:t>
            </a:r>
            <a:endParaRPr sz="2200" dirty="0">
              <a:solidFill>
                <a:schemeClr val="bg2"/>
              </a:solidFill>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.pdf </a:t>
            </a:r>
            <a:r>
              <a:rPr lang="en-US" sz="2200" dirty="0">
                <a:solidFill>
                  <a:schemeClr val="bg2"/>
                </a:solidFill>
                <a:latin typeface="Calibri"/>
                <a:ea typeface="Calibri"/>
                <a:cs typeface="Calibri"/>
                <a:sym typeface="Calibri"/>
              </a:rPr>
              <a:t>- vector</a:t>
            </a:r>
            <a:endParaRPr sz="2200" dirty="0">
              <a:solidFill>
                <a:schemeClr val="bg2"/>
              </a:solidFill>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a:t>
            </a:r>
            <a:r>
              <a:rPr lang="en-US" sz="2200" dirty="0" err="1">
                <a:latin typeface="Calibri"/>
                <a:ea typeface="Calibri"/>
                <a:cs typeface="Calibri"/>
                <a:sym typeface="Calibri"/>
              </a:rPr>
              <a:t>svg</a:t>
            </a:r>
            <a:r>
              <a:rPr lang="en-US" sz="2200" dirty="0">
                <a:latin typeface="Calibri"/>
                <a:ea typeface="Calibri"/>
                <a:cs typeface="Calibri"/>
                <a:sym typeface="Calibri"/>
              </a:rPr>
              <a:t> </a:t>
            </a:r>
            <a:r>
              <a:rPr lang="en-US" sz="2200" dirty="0">
                <a:solidFill>
                  <a:schemeClr val="bg2"/>
                </a:solidFill>
                <a:latin typeface="Calibri"/>
                <a:ea typeface="Calibri"/>
                <a:cs typeface="Calibri"/>
                <a:sym typeface="Calibri"/>
              </a:rPr>
              <a:t>- vector</a:t>
            </a:r>
            <a:endParaRPr sz="2200" dirty="0">
              <a:solidFill>
                <a:schemeClr val="bg2"/>
              </a:solidFill>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a:t>
            </a:r>
            <a:r>
              <a:rPr lang="en-US" sz="2200" dirty="0" err="1">
                <a:latin typeface="Calibri"/>
                <a:ea typeface="Calibri"/>
                <a:cs typeface="Calibri"/>
                <a:sym typeface="Calibri"/>
              </a:rPr>
              <a:t>wmf</a:t>
            </a:r>
            <a:r>
              <a:rPr lang="en-US" sz="2200" dirty="0">
                <a:latin typeface="Calibri"/>
                <a:ea typeface="Calibri"/>
                <a:cs typeface="Calibri"/>
                <a:sym typeface="Calibri"/>
              </a:rPr>
              <a:t> </a:t>
            </a:r>
            <a:r>
              <a:rPr lang="en-US" sz="2200" dirty="0">
                <a:solidFill>
                  <a:schemeClr val="bg2"/>
                </a:solidFill>
                <a:latin typeface="Calibri"/>
                <a:ea typeface="Calibri"/>
                <a:cs typeface="Calibri"/>
                <a:sym typeface="Calibri"/>
              </a:rPr>
              <a:t>- vector</a:t>
            </a:r>
            <a:endParaRPr sz="2200" dirty="0">
              <a:solidFill>
                <a:schemeClr val="bg2"/>
              </a:solidFill>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a:t>
            </a:r>
            <a:r>
              <a:rPr lang="en-US" sz="2200" dirty="0" err="1">
                <a:latin typeface="Calibri"/>
                <a:ea typeface="Calibri"/>
                <a:cs typeface="Calibri"/>
                <a:sym typeface="Calibri"/>
              </a:rPr>
              <a:t>png</a:t>
            </a:r>
            <a:endParaRPr sz="2200"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.jpg</a:t>
            </a:r>
            <a:endParaRPr sz="2200"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.bmp</a:t>
            </a:r>
            <a:endParaRPr sz="2200"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.tiff</a:t>
            </a:r>
            <a:endParaRPr sz="2200" dirty="0">
              <a:latin typeface="Calibri"/>
              <a:ea typeface="Calibri"/>
              <a:cs typeface="Calibri"/>
              <a:sym typeface="Calibri"/>
            </a:endParaRPr>
          </a:p>
        </p:txBody>
      </p:sp>
      <p:pic>
        <p:nvPicPr>
          <p:cNvPr id="334" name="Google Shape;334;p40"/>
          <p:cNvPicPr preferRelativeResize="0"/>
          <p:nvPr/>
        </p:nvPicPr>
        <p:blipFill rotWithShape="1">
          <a:blip r:embed="rId3">
            <a:clrChange>
              <a:clrFrom>
                <a:srgbClr val="DEDEDE"/>
              </a:clrFrom>
              <a:clrTo>
                <a:srgbClr val="DEDEDE">
                  <a:alpha val="0"/>
                </a:srgbClr>
              </a:clrTo>
            </a:clrChange>
            <a:alphaModFix/>
            <a:extLst>
              <a:ext uri="{BEBA8EAE-BF5A-486C-A8C5-ECC9F3942E4B}">
                <a14:imgProps xmlns:a14="http://schemas.microsoft.com/office/drawing/2010/main">
                  <a14:imgLayer r:embed="rId4">
                    <a14:imgEffect>
                      <a14:brightnessContrast bright="20000" contrast="-40000"/>
                    </a14:imgEffect>
                  </a14:imgLayer>
                </a14:imgProps>
              </a:ext>
            </a:extLst>
          </a:blip>
          <a:srcRect b="7071"/>
          <a:stretch/>
        </p:blipFill>
        <p:spPr>
          <a:xfrm>
            <a:off x="688264" y="4620717"/>
            <a:ext cx="4167175" cy="1664041"/>
          </a:xfrm>
          <a:prstGeom prst="rect">
            <a:avLst/>
          </a:prstGeom>
          <a:ln>
            <a:noFill/>
          </a:ln>
          <a:effectLst>
            <a:outerShdw blurRad="292100" dist="139700" dir="2700000" algn="tl" rotWithShape="0">
              <a:srgbClr val="333333">
                <a:alpha val="65000"/>
              </a:srgbClr>
            </a:outerShdw>
          </a:effectLst>
        </p:spPr>
      </p:pic>
      <p:sp>
        <p:nvSpPr>
          <p:cNvPr id="335" name="Google Shape;335;p40"/>
          <p:cNvSpPr txBox="1"/>
          <p:nvPr/>
        </p:nvSpPr>
        <p:spPr>
          <a:xfrm>
            <a:off x="5619750" y="952500"/>
            <a:ext cx="54864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dirty="0">
                <a:latin typeface="Calibri"/>
                <a:ea typeface="Calibri"/>
                <a:cs typeface="Calibri"/>
                <a:sym typeface="Calibri"/>
              </a:rPr>
              <a:t>Sizes</a:t>
            </a:r>
            <a:endParaRPr sz="2200" b="1"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width/height with</a:t>
            </a:r>
            <a:endParaRPr sz="2200"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units OR</a:t>
            </a:r>
            <a:endParaRPr sz="2200" dirty="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resolution</a:t>
            </a:r>
            <a:endParaRPr sz="2200" dirty="0">
              <a:latin typeface="Calibri"/>
              <a:ea typeface="Calibri"/>
              <a:cs typeface="Calibri"/>
              <a:sym typeface="Calibri"/>
            </a:endParaRPr>
          </a:p>
        </p:txBody>
      </p:sp>
      <p:sp>
        <p:nvSpPr>
          <p:cNvPr id="336" name="Google Shape;336;p40"/>
          <p:cNvSpPr txBox="1"/>
          <p:nvPr/>
        </p:nvSpPr>
        <p:spPr>
          <a:xfrm>
            <a:off x="5619750" y="3057525"/>
            <a:ext cx="54864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i="1" dirty="0">
                <a:latin typeface="Calibri"/>
                <a:ea typeface="Calibri"/>
                <a:cs typeface="Calibri"/>
                <a:sym typeface="Calibri"/>
              </a:rPr>
              <a:t>=&gt; Saving files is one of the easier ways to control the scale and shape of graphics when making a final production graphic.</a:t>
            </a:r>
            <a:endParaRPr sz="2200" b="1" i="1" dirty="0">
              <a:latin typeface="Calibri"/>
              <a:ea typeface="Calibri"/>
              <a:cs typeface="Calibri"/>
              <a:sym typeface="Calibri"/>
            </a:endParaRPr>
          </a:p>
        </p:txBody>
      </p:sp>
      <p:pic>
        <p:nvPicPr>
          <p:cNvPr id="3" name="Picture 2">
            <a:extLst>
              <a:ext uri="{FF2B5EF4-FFF2-40B4-BE49-F238E27FC236}">
                <a16:creationId xmlns:a16="http://schemas.microsoft.com/office/drawing/2014/main" id="{87EDF67A-69BE-49B6-C38C-B5423EF76A3A}"/>
              </a:ext>
            </a:extLst>
          </p:cNvPr>
          <p:cNvPicPr>
            <a:picLocks noChangeAspect="1"/>
          </p:cNvPicPr>
          <p:nvPr/>
        </p:nvPicPr>
        <p:blipFill>
          <a:blip r:embed="rId5">
            <a:alphaModFix/>
          </a:blip>
          <a:stretch>
            <a:fillRect/>
          </a:stretch>
        </p:blipFill>
        <p:spPr>
          <a:xfrm>
            <a:off x="6096000" y="4601937"/>
            <a:ext cx="2953162" cy="167663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41"/>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Example</a:t>
            </a:r>
            <a:endParaRPr sz="2800" b="1" dirty="0"/>
          </a:p>
        </p:txBody>
      </p:sp>
      <p:sp>
        <p:nvSpPr>
          <p:cNvPr id="343" name="Google Shape;343;p41"/>
          <p:cNvSpPr txBox="1"/>
          <p:nvPr/>
        </p:nvSpPr>
        <p:spPr>
          <a:xfrm>
            <a:off x="336600" y="1544050"/>
            <a:ext cx="6031308"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chemeClr val="dk1"/>
                </a:solidFill>
              </a:rPr>
              <a:t>For the last plot:</a:t>
            </a:r>
          </a:p>
          <a:p>
            <a:pPr marL="0" lvl="0" indent="0" algn="l" rtl="0">
              <a:spcBef>
                <a:spcPts val="0"/>
              </a:spcBef>
              <a:spcAft>
                <a:spcPts val="0"/>
              </a:spcAft>
              <a:buNone/>
            </a:pPr>
            <a:endParaRPr dirty="0">
              <a:solidFill>
                <a:schemeClr val="dk1"/>
              </a:solidFill>
            </a:endParaRPr>
          </a:p>
          <a:p>
            <a:pPr marL="274320" lvl="2"/>
            <a:r>
              <a:rPr lang="en-US" b="1" dirty="0" err="1">
                <a:solidFill>
                  <a:schemeClr val="bg2"/>
                </a:solidFill>
              </a:rPr>
              <a:t>ggsave</a:t>
            </a:r>
            <a:r>
              <a:rPr lang="en-US" dirty="0">
                <a:solidFill>
                  <a:schemeClr val="dk1"/>
                </a:solidFill>
              </a:rPr>
              <a:t>( "output/renewable_energy_growth.png", width=</a:t>
            </a:r>
            <a:r>
              <a:rPr lang="en-US" b="1" dirty="0">
                <a:solidFill>
                  <a:schemeClr val="bg2"/>
                </a:solidFill>
              </a:rPr>
              <a:t>1500</a:t>
            </a:r>
            <a:r>
              <a:rPr lang="en-US" dirty="0">
                <a:solidFill>
                  <a:schemeClr val="dk1"/>
                </a:solidFill>
              </a:rPr>
              <a:t>, height=</a:t>
            </a:r>
            <a:r>
              <a:rPr lang="en-US" b="1" dirty="0">
                <a:solidFill>
                  <a:schemeClr val="bg2"/>
                </a:solidFill>
              </a:rPr>
              <a:t>1500</a:t>
            </a:r>
            <a:r>
              <a:rPr lang="en-US" dirty="0">
                <a:solidFill>
                  <a:schemeClr val="dk1"/>
                </a:solidFill>
              </a:rPr>
              <a:t>, units = "</a:t>
            </a:r>
            <a:r>
              <a:rPr lang="en-US" dirty="0" err="1">
                <a:solidFill>
                  <a:schemeClr val="dk1"/>
                </a:solidFill>
              </a:rPr>
              <a:t>px</a:t>
            </a:r>
            <a:r>
              <a:rPr lang="en-US"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a:solidFill>
                  <a:schemeClr val="dk1"/>
                </a:solidFill>
              </a:rPr>
              <a:t>For a saved plot (named here “g”)</a:t>
            </a:r>
            <a:endParaRPr b="1" dirty="0">
              <a:solidFill>
                <a:schemeClr val="dk1"/>
              </a:solidFill>
            </a:endParaRPr>
          </a:p>
          <a:p>
            <a:pPr marL="274320" lvl="0" indent="0" algn="l" rtl="0">
              <a:spcBef>
                <a:spcPts val="0"/>
              </a:spcBef>
              <a:spcAft>
                <a:spcPts val="0"/>
              </a:spcAft>
              <a:buNone/>
            </a:pPr>
            <a:r>
              <a:rPr lang="en-US" dirty="0" err="1">
                <a:solidFill>
                  <a:schemeClr val="dk1"/>
                </a:solidFill>
              </a:rPr>
              <a:t>ggsave</a:t>
            </a:r>
            <a:r>
              <a:rPr lang="en-US" dirty="0">
                <a:solidFill>
                  <a:schemeClr val="dk1"/>
                </a:solidFill>
              </a:rPr>
              <a:t>("output/renewable_energy_growth.</a:t>
            </a:r>
            <a:r>
              <a:rPr lang="en-US" dirty="0" err="1">
                <a:solidFill>
                  <a:schemeClr val="dk1"/>
                </a:solidFill>
              </a:rPr>
              <a:t>png</a:t>
            </a:r>
            <a:r>
              <a:rPr lang="en-US" dirty="0">
                <a:solidFill>
                  <a:schemeClr val="dk1"/>
                </a:solidFill>
              </a:rPr>
              <a:t>",</a:t>
            </a:r>
            <a:r>
              <a:rPr lang="en-US" b="1" dirty="0">
                <a:solidFill>
                  <a:schemeClr val="bg2"/>
                </a:solidFill>
              </a:rPr>
              <a:t>plot = g</a:t>
            </a:r>
            <a:r>
              <a:rPr lang="en-US" dirty="0">
                <a:solidFill>
                  <a:schemeClr val="dk1"/>
                </a:solidFill>
              </a:rPr>
              <a:t>, width=1500, height=1500, units = "</a:t>
            </a:r>
            <a:r>
              <a:rPr lang="en-US" dirty="0" err="1">
                <a:solidFill>
                  <a:schemeClr val="dk1"/>
                </a:solidFill>
              </a:rPr>
              <a:t>px</a:t>
            </a:r>
            <a:r>
              <a:rPr lang="en-US"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p:txBody>
      </p:sp>
      <p:pic>
        <p:nvPicPr>
          <p:cNvPr id="344" name="Google Shape;344;p41"/>
          <p:cNvPicPr preferRelativeResize="0"/>
          <p:nvPr/>
        </p:nvPicPr>
        <p:blipFill>
          <a:blip r:embed="rId3">
            <a:alphaModFix/>
          </a:blip>
          <a:stretch>
            <a:fillRect/>
          </a:stretch>
        </p:blipFill>
        <p:spPr>
          <a:xfrm>
            <a:off x="6805642" y="1041364"/>
            <a:ext cx="4686854" cy="4775271"/>
          </a:xfrm>
          <a:prstGeom prst="rect">
            <a:avLst/>
          </a:prstGeom>
          <a:solidFill>
            <a:schemeClr val="lt1"/>
          </a:solidFill>
          <a:ln>
            <a:noFill/>
          </a:ln>
          <a:effectLst>
            <a:outerShdw blurRad="292100" dist="139700" dir="2700000" algn="tl" rotWithShape="0">
              <a:srgbClr val="333333">
                <a:alpha val="6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42"/>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Interactive plot presentation with </a:t>
            </a:r>
            <a:r>
              <a:rPr lang="en-US" sz="2800" b="1" dirty="0" err="1"/>
              <a:t>Rmarkdown</a:t>
            </a:r>
            <a:r>
              <a:rPr lang="en-US" sz="2800" b="1" dirty="0"/>
              <a:t> and </a:t>
            </a:r>
            <a:r>
              <a:rPr lang="en-US" sz="2800" b="1" dirty="0" err="1"/>
              <a:t>plotly</a:t>
            </a:r>
            <a:endParaRPr sz="2800" b="1" dirty="0"/>
          </a:p>
        </p:txBody>
      </p:sp>
      <p:sp>
        <p:nvSpPr>
          <p:cNvPr id="351" name="Google Shape;351;p42"/>
          <p:cNvSpPr txBox="1"/>
          <p:nvPr/>
        </p:nvSpPr>
        <p:spPr>
          <a:xfrm>
            <a:off x="509120" y="1691682"/>
            <a:ext cx="4348200" cy="41241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err="1">
                <a:latin typeface="Calibri"/>
                <a:ea typeface="Calibri"/>
                <a:cs typeface="Calibri"/>
                <a:sym typeface="Calibri"/>
              </a:rPr>
              <a:t>Plotly</a:t>
            </a:r>
            <a:r>
              <a:rPr lang="en-US" sz="1600" b="1" dirty="0">
                <a:latin typeface="Calibri"/>
                <a:ea typeface="Calibri"/>
                <a:cs typeface="Calibri"/>
                <a:sym typeface="Calibri"/>
              </a:rPr>
              <a:t> </a:t>
            </a:r>
            <a:r>
              <a:rPr lang="en-US" sz="1600" dirty="0">
                <a:latin typeface="Calibri"/>
                <a:ea typeface="Calibri"/>
                <a:cs typeface="Calibri"/>
                <a:sym typeface="Calibri"/>
              </a:rPr>
              <a:t>(</a:t>
            </a:r>
            <a:r>
              <a:rPr lang="en-US" sz="1600" u="sng" dirty="0">
                <a:solidFill>
                  <a:schemeClr val="hlink"/>
                </a:solidFill>
                <a:latin typeface="Calibri"/>
                <a:ea typeface="Calibri"/>
                <a:cs typeface="Calibri"/>
                <a:sym typeface="Calibri"/>
                <a:hlinkClick r:id="rId3"/>
              </a:rPr>
              <a:t>https://plotly.com/ggplot2/</a:t>
            </a:r>
            <a:r>
              <a:rPr lang="en-US" sz="1600" dirty="0">
                <a:latin typeface="Calibri"/>
                <a:ea typeface="Calibri"/>
                <a:cs typeface="Calibri"/>
                <a:sym typeface="Calibri"/>
              </a:rPr>
              <a:t>)</a:t>
            </a:r>
            <a:endParaRPr sz="1600" dirty="0">
              <a:latin typeface="Calibri"/>
              <a:ea typeface="Calibri"/>
              <a:cs typeface="Calibri"/>
              <a:sym typeface="Calibri"/>
            </a:endParaRPr>
          </a:p>
          <a:p>
            <a:pPr marL="0" lvl="0" indent="0" algn="l" rtl="0">
              <a:spcBef>
                <a:spcPts val="0"/>
              </a:spcBef>
              <a:spcAft>
                <a:spcPts val="0"/>
              </a:spcAft>
              <a:buNone/>
            </a:pPr>
            <a:endParaRPr sz="1600" b="1" dirty="0">
              <a:latin typeface="Calibri"/>
              <a:ea typeface="Calibri"/>
              <a:cs typeface="Calibri"/>
              <a:sym typeface="Calibri"/>
            </a:endParaRPr>
          </a:p>
          <a:p>
            <a:pPr marL="274320" lvl="0" indent="0" algn="l" rtl="0">
              <a:spcBef>
                <a:spcPts val="0"/>
              </a:spcBef>
              <a:spcAft>
                <a:spcPts val="0"/>
              </a:spcAft>
              <a:buNone/>
            </a:pPr>
            <a:r>
              <a:rPr lang="en-US" sz="1600" dirty="0" err="1">
                <a:latin typeface="Calibri"/>
                <a:ea typeface="Calibri"/>
                <a:cs typeface="Calibri"/>
                <a:sym typeface="Calibri"/>
              </a:rPr>
              <a:t>Plotly</a:t>
            </a:r>
            <a:r>
              <a:rPr lang="en-US" sz="1600" dirty="0">
                <a:latin typeface="Calibri"/>
                <a:ea typeface="Calibri"/>
                <a:cs typeface="Calibri"/>
                <a:sym typeface="Calibri"/>
              </a:rPr>
              <a:t> enables user-interactive plots through HTML embedding.</a:t>
            </a:r>
            <a:endParaRPr sz="1600" dirty="0">
              <a:latin typeface="Calibri"/>
              <a:ea typeface="Calibri"/>
              <a:cs typeface="Calibri"/>
              <a:sym typeface="Calibri"/>
            </a:endParaRPr>
          </a:p>
          <a:p>
            <a:pPr marL="0" lvl="0" indent="0" algn="l" rtl="0">
              <a:spcBef>
                <a:spcPts val="0"/>
              </a:spcBef>
              <a:spcAft>
                <a:spcPts val="0"/>
              </a:spcAft>
              <a:buNone/>
            </a:pPr>
            <a:endParaRPr lang="en-US" sz="1600" b="1" dirty="0">
              <a:latin typeface="Calibri"/>
              <a:ea typeface="Calibri"/>
              <a:cs typeface="Calibri"/>
              <a:sym typeface="Calibri"/>
            </a:endParaRPr>
          </a:p>
          <a:p>
            <a:pPr marL="0" lvl="0" indent="0" algn="l" rtl="0">
              <a:spcBef>
                <a:spcPts val="0"/>
              </a:spcBef>
              <a:spcAft>
                <a:spcPts val="0"/>
              </a:spcAft>
              <a:buNone/>
            </a:pPr>
            <a:endParaRPr sz="1600" b="1" dirty="0">
              <a:latin typeface="Calibri"/>
              <a:ea typeface="Calibri"/>
              <a:cs typeface="Calibri"/>
              <a:sym typeface="Calibri"/>
            </a:endParaRPr>
          </a:p>
          <a:p>
            <a:pPr marL="0" lvl="0" indent="0" algn="l" rtl="0">
              <a:spcBef>
                <a:spcPts val="0"/>
              </a:spcBef>
              <a:spcAft>
                <a:spcPts val="0"/>
              </a:spcAft>
              <a:buNone/>
            </a:pPr>
            <a:r>
              <a:rPr lang="en-US" sz="1600" b="1" dirty="0">
                <a:latin typeface="Calibri"/>
                <a:ea typeface="Calibri"/>
                <a:cs typeface="Calibri"/>
                <a:sym typeface="Calibri"/>
              </a:rPr>
              <a:t>Library</a:t>
            </a:r>
            <a:endParaRPr sz="1600" b="1" dirty="0">
              <a:latin typeface="Calibri"/>
              <a:ea typeface="Calibri"/>
              <a:cs typeface="Calibri"/>
              <a:sym typeface="Calibri"/>
            </a:endParaRPr>
          </a:p>
          <a:p>
            <a:pPr marL="274320" lvl="0" indent="0" algn="l" rtl="0">
              <a:spcBef>
                <a:spcPts val="0"/>
              </a:spcBef>
              <a:spcAft>
                <a:spcPts val="0"/>
              </a:spcAft>
              <a:buNone/>
            </a:pPr>
            <a:r>
              <a:rPr lang="en-US" sz="1600" dirty="0" err="1">
                <a:latin typeface="Calibri"/>
                <a:ea typeface="Calibri"/>
                <a:cs typeface="Calibri"/>
                <a:sym typeface="Calibri"/>
              </a:rPr>
              <a:t>install.packages</a:t>
            </a:r>
            <a:r>
              <a:rPr lang="en-US" sz="1600" dirty="0">
                <a:latin typeface="Calibri"/>
                <a:ea typeface="Calibri"/>
                <a:cs typeface="Calibri"/>
                <a:sym typeface="Calibri"/>
              </a:rPr>
              <a:t>(“</a:t>
            </a:r>
            <a:r>
              <a:rPr lang="en-US" sz="1600" dirty="0" err="1">
                <a:latin typeface="Calibri"/>
                <a:ea typeface="Calibri"/>
                <a:cs typeface="Calibri"/>
                <a:sym typeface="Calibri"/>
              </a:rPr>
              <a:t>plotly</a:t>
            </a:r>
            <a:r>
              <a:rPr lang="en-US" sz="1600" dirty="0">
                <a:latin typeface="Calibri"/>
                <a:ea typeface="Calibri"/>
                <a:cs typeface="Calibri"/>
                <a:sym typeface="Calibri"/>
              </a:rPr>
              <a:t>”)</a:t>
            </a:r>
            <a:endParaRPr sz="1600" dirty="0">
              <a:latin typeface="Calibri"/>
              <a:ea typeface="Calibri"/>
              <a:cs typeface="Calibri"/>
              <a:sym typeface="Calibri"/>
            </a:endParaRPr>
          </a:p>
          <a:p>
            <a:pPr marL="0" lvl="0" indent="0" algn="l" rtl="0">
              <a:spcBef>
                <a:spcPts val="0"/>
              </a:spcBef>
              <a:spcAft>
                <a:spcPts val="0"/>
              </a:spcAft>
              <a:buNone/>
            </a:pPr>
            <a:endParaRPr sz="1600" b="1" dirty="0">
              <a:latin typeface="Calibri"/>
              <a:ea typeface="Calibri"/>
              <a:cs typeface="Calibri"/>
              <a:sym typeface="Calibri"/>
            </a:endParaRPr>
          </a:p>
          <a:p>
            <a:pPr marL="0" lvl="0" indent="0" algn="l" rtl="0">
              <a:spcBef>
                <a:spcPts val="0"/>
              </a:spcBef>
              <a:spcAft>
                <a:spcPts val="0"/>
              </a:spcAft>
              <a:buNone/>
            </a:pPr>
            <a:endParaRPr lang="en-US" sz="1600" b="1" dirty="0">
              <a:latin typeface="Calibri"/>
              <a:ea typeface="Calibri"/>
              <a:cs typeface="Calibri"/>
              <a:sym typeface="Calibri"/>
            </a:endParaRPr>
          </a:p>
          <a:p>
            <a:pPr marL="0" lvl="0" indent="0" algn="l" rtl="0">
              <a:spcBef>
                <a:spcPts val="0"/>
              </a:spcBef>
              <a:spcAft>
                <a:spcPts val="0"/>
              </a:spcAft>
              <a:buNone/>
            </a:pPr>
            <a:r>
              <a:rPr lang="en-US" sz="1600" b="1" dirty="0">
                <a:latin typeface="Calibri"/>
                <a:ea typeface="Calibri"/>
                <a:cs typeface="Calibri"/>
                <a:sym typeface="Calibri"/>
              </a:rPr>
              <a:t>Use</a:t>
            </a:r>
            <a:r>
              <a:rPr lang="en-US" sz="1600" dirty="0">
                <a:latin typeface="Calibri"/>
                <a:ea typeface="Calibri"/>
                <a:cs typeface="Calibri"/>
                <a:sym typeface="Calibri"/>
              </a:rPr>
              <a:t> </a:t>
            </a:r>
            <a:endParaRPr sz="1600" dirty="0">
              <a:latin typeface="Calibri"/>
              <a:ea typeface="Calibri"/>
              <a:cs typeface="Calibri"/>
              <a:sym typeface="Calibri"/>
            </a:endParaRPr>
          </a:p>
          <a:p>
            <a:pPr marL="525780" lvl="0" indent="-342900" algn="l" rtl="0">
              <a:spcBef>
                <a:spcPts val="0"/>
              </a:spcBef>
              <a:spcAft>
                <a:spcPts val="0"/>
              </a:spcAft>
              <a:buSzPct val="100000"/>
              <a:buFont typeface="+mj-lt"/>
              <a:buAutoNum type="arabicPeriod"/>
            </a:pPr>
            <a:r>
              <a:rPr lang="en-US" sz="1600" dirty="0">
                <a:latin typeface="Calibri"/>
                <a:ea typeface="Calibri"/>
                <a:cs typeface="Calibri"/>
                <a:sym typeface="Calibri"/>
              </a:rPr>
              <a:t>Load </a:t>
            </a:r>
            <a:r>
              <a:rPr lang="en-US" sz="1600" dirty="0" err="1">
                <a:latin typeface="Calibri"/>
                <a:ea typeface="Calibri"/>
                <a:cs typeface="Calibri"/>
                <a:sym typeface="Calibri"/>
              </a:rPr>
              <a:t>plotly</a:t>
            </a:r>
            <a:r>
              <a:rPr lang="en-US" sz="1600" dirty="0">
                <a:latin typeface="Calibri"/>
                <a:ea typeface="Calibri"/>
                <a:cs typeface="Calibri"/>
                <a:sym typeface="Calibri"/>
              </a:rPr>
              <a:t> library</a:t>
            </a:r>
          </a:p>
          <a:p>
            <a:pPr marL="525780" lvl="0" indent="-342900" algn="l" rtl="0">
              <a:spcBef>
                <a:spcPts val="0"/>
              </a:spcBef>
              <a:spcAft>
                <a:spcPts val="0"/>
              </a:spcAft>
              <a:buSzPct val="100000"/>
              <a:buFont typeface="+mj-lt"/>
              <a:buAutoNum type="arabicPeriod"/>
            </a:pPr>
            <a:r>
              <a:rPr lang="en-US" sz="1600" dirty="0">
                <a:latin typeface="Calibri"/>
                <a:ea typeface="Calibri"/>
                <a:cs typeface="Calibri"/>
                <a:sym typeface="Calibri"/>
              </a:rPr>
              <a:t>Create your </a:t>
            </a:r>
            <a:r>
              <a:rPr lang="en-US" sz="1600" dirty="0" err="1">
                <a:latin typeface="Calibri"/>
                <a:ea typeface="Calibri"/>
                <a:cs typeface="Calibri"/>
                <a:sym typeface="Calibri"/>
              </a:rPr>
              <a:t>ggplot</a:t>
            </a:r>
            <a:r>
              <a:rPr lang="en-US" sz="1600" dirty="0">
                <a:latin typeface="Calibri"/>
                <a:ea typeface="Calibri"/>
                <a:cs typeface="Calibri"/>
                <a:sym typeface="Calibri"/>
              </a:rPr>
              <a:t> graphic and save to a variable (say “g”)</a:t>
            </a:r>
            <a:endParaRPr sz="1600" dirty="0">
              <a:latin typeface="Calibri"/>
              <a:ea typeface="Calibri"/>
              <a:cs typeface="Calibri"/>
              <a:sym typeface="Calibri"/>
            </a:endParaRPr>
          </a:p>
          <a:p>
            <a:pPr marL="525780" lvl="0" indent="-342900" algn="l" rtl="0">
              <a:spcBef>
                <a:spcPts val="0"/>
              </a:spcBef>
              <a:spcAft>
                <a:spcPts val="0"/>
              </a:spcAft>
              <a:buSzPct val="100000"/>
              <a:buFont typeface="+mj-lt"/>
              <a:buAutoNum type="arabicPeriod"/>
            </a:pPr>
            <a:r>
              <a:rPr lang="en-US" sz="1600" dirty="0">
                <a:latin typeface="Calibri"/>
                <a:ea typeface="Calibri"/>
                <a:cs typeface="Calibri"/>
                <a:sym typeface="Calibri"/>
              </a:rPr>
              <a:t>Pass your variable into </a:t>
            </a:r>
            <a:r>
              <a:rPr lang="en-US" sz="1600" dirty="0" err="1">
                <a:latin typeface="Calibri"/>
                <a:ea typeface="Calibri"/>
                <a:cs typeface="Calibri"/>
                <a:sym typeface="Calibri"/>
              </a:rPr>
              <a:t>ggplotly</a:t>
            </a:r>
            <a:r>
              <a:rPr lang="en-US" sz="1600" dirty="0">
                <a:latin typeface="Calibri"/>
                <a:ea typeface="Calibri"/>
                <a:cs typeface="Calibri"/>
                <a:sym typeface="Calibri"/>
              </a:rPr>
              <a:t>(g) and an html object is returned </a:t>
            </a:r>
            <a:endParaRPr sz="1600" dirty="0">
              <a:latin typeface="Calibri"/>
              <a:ea typeface="Calibri"/>
              <a:cs typeface="Calibri"/>
              <a:sym typeface="Calibri"/>
            </a:endParaRPr>
          </a:p>
        </p:txBody>
      </p:sp>
      <p:pic>
        <p:nvPicPr>
          <p:cNvPr id="352" name="Google Shape;352;p42"/>
          <p:cNvPicPr preferRelativeResize="0"/>
          <p:nvPr/>
        </p:nvPicPr>
        <p:blipFill>
          <a:blip r:embed="rId4">
            <a:alphaModFix/>
          </a:blip>
          <a:stretch>
            <a:fillRect/>
          </a:stretch>
        </p:blipFill>
        <p:spPr>
          <a:xfrm>
            <a:off x="5441584" y="1534585"/>
            <a:ext cx="6327205" cy="378883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2" name="Title 4">
            <a:extLst>
              <a:ext uri="{FF2B5EF4-FFF2-40B4-BE49-F238E27FC236}">
                <a16:creationId xmlns:a16="http://schemas.microsoft.com/office/drawing/2014/main" id="{16383769-60C5-3F83-84C9-88B45FBBA691}"/>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Live Programming Session </a:t>
            </a:r>
            <a:r>
              <a:rPr kumimoji="0" lang="en-US" sz="1800" b="1" i="1" u="none" strike="noStrike" kern="0" cap="none" spc="0" normalizeH="0" baseline="0" noProof="0" dirty="0">
                <a:ln>
                  <a:noFill/>
                </a:ln>
                <a:solidFill>
                  <a:srgbClr val="2663BC"/>
                </a:solidFill>
                <a:effectLst/>
                <a:uLnTx/>
                <a:uFillTx/>
                <a:latin typeface="Söhne"/>
                <a:ea typeface="Calibri"/>
                <a:cs typeface="Calibri"/>
                <a:sym typeface="Calibri"/>
              </a:rPr>
              <a:t>(week4-Exploration.Rmd)</a:t>
            </a:r>
            <a:endParaRPr lang="en-US" sz="4400" b="1" dirty="0">
              <a:solidFill>
                <a:srgbClr val="2663BC"/>
              </a:solidFill>
              <a:latin typeface="Söhne"/>
            </a:endParaRPr>
          </a:p>
        </p:txBody>
      </p:sp>
      <p:sp>
        <p:nvSpPr>
          <p:cNvPr id="3" name="Subtitle 5">
            <a:extLst>
              <a:ext uri="{FF2B5EF4-FFF2-40B4-BE49-F238E27FC236}">
                <a16:creationId xmlns:a16="http://schemas.microsoft.com/office/drawing/2014/main" id="{B55F8C05-1A12-AE3D-2A2C-3F1CF97C7B9C}"/>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Let’s do some R and Tableau</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pic>
        <p:nvPicPr>
          <p:cNvPr id="6" name="Picture 5">
            <a:extLst>
              <a:ext uri="{FF2B5EF4-FFF2-40B4-BE49-F238E27FC236}">
                <a16:creationId xmlns:a16="http://schemas.microsoft.com/office/drawing/2014/main" id="{DD5D6813-4C31-1896-B8D3-5B33FE020A71}"/>
              </a:ext>
            </a:extLst>
          </p:cNvPr>
          <p:cNvPicPr>
            <a:picLocks noChangeAspect="1"/>
          </p:cNvPicPr>
          <p:nvPr/>
        </p:nvPicPr>
        <p:blipFill>
          <a:blip r:embed="rId3"/>
          <a:stretch>
            <a:fillRect/>
          </a:stretch>
        </p:blipFill>
        <p:spPr>
          <a:xfrm>
            <a:off x="3190666" y="3883700"/>
            <a:ext cx="2435113" cy="2396338"/>
          </a:xfrm>
          <a:prstGeom prst="rect">
            <a:avLst/>
          </a:prstGeom>
        </p:spPr>
      </p:pic>
      <p:pic>
        <p:nvPicPr>
          <p:cNvPr id="3074" name="Picture 2" descr="Home - Tableau for Data Visualization - LibGuides at Xavier ...">
            <a:extLst>
              <a:ext uri="{FF2B5EF4-FFF2-40B4-BE49-F238E27FC236}">
                <a16:creationId xmlns:a16="http://schemas.microsoft.com/office/drawing/2014/main" id="{4804C40B-D69E-D16C-9B14-7888A0362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8041" y="4442460"/>
            <a:ext cx="2560320" cy="1440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2" name="Title 4">
            <a:extLst>
              <a:ext uri="{FF2B5EF4-FFF2-40B4-BE49-F238E27FC236}">
                <a16:creationId xmlns:a16="http://schemas.microsoft.com/office/drawing/2014/main" id="{6BC02287-D941-2C0A-A80D-86478D25033C}"/>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Appendix - Basic Statistical Concepts</a:t>
            </a:r>
            <a:endParaRPr lang="en-US" sz="4400" b="1" dirty="0">
              <a:solidFill>
                <a:srgbClr val="2663BC"/>
              </a:solidFill>
              <a:latin typeface="Söhne"/>
            </a:endParaRPr>
          </a:p>
        </p:txBody>
      </p:sp>
      <p:sp>
        <p:nvSpPr>
          <p:cNvPr id="3" name="Subtitle 5">
            <a:extLst>
              <a:ext uri="{FF2B5EF4-FFF2-40B4-BE49-F238E27FC236}">
                <a16:creationId xmlns:a16="http://schemas.microsoft.com/office/drawing/2014/main" id="{06089681-DEE2-473E-871D-984A6808F52A}"/>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XXXXXXXXXXXXXXXX</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5"/>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Basic Statistical Concepts</a:t>
            </a:r>
            <a:endParaRPr sz="2800" b="1" dirty="0"/>
          </a:p>
        </p:txBody>
      </p:sp>
      <p:sp>
        <p:nvSpPr>
          <p:cNvPr id="374" name="Google Shape;374;p45"/>
          <p:cNvSpPr txBox="1"/>
          <p:nvPr/>
        </p:nvSpPr>
        <p:spPr>
          <a:xfrm>
            <a:off x="1284913" y="1464135"/>
            <a:ext cx="9850774" cy="3823462"/>
          </a:xfrm>
          <a:prstGeom prst="rect">
            <a:avLst/>
          </a:prstGeom>
          <a:noFill/>
          <a:ln>
            <a:noFill/>
          </a:ln>
        </p:spPr>
        <p:txBody>
          <a:bodyPr spcFirstLastPara="1" wrap="square" lIns="0" tIns="194925" rIns="0" bIns="0" anchor="t" anchorCtr="0">
            <a:spAutoFit/>
          </a:bodyPr>
          <a:lstStyle/>
          <a:p>
            <a:pPr marL="417830" marR="0" lvl="0" indent="-405765" algn="l" rtl="0">
              <a:lnSpc>
                <a:spcPct val="100000"/>
              </a:lnSpc>
              <a:spcBef>
                <a:spcPts val="0"/>
              </a:spcBef>
              <a:spcAft>
                <a:spcPts val="0"/>
              </a:spcAft>
              <a:buSzPct val="100000"/>
              <a:buFont typeface="Arial"/>
              <a:buAutoNum type="romanUcPeriod"/>
            </a:pPr>
            <a:r>
              <a:rPr lang="en-US" sz="1600" dirty="0">
                <a:latin typeface="Arial"/>
                <a:ea typeface="Arial"/>
                <a:cs typeface="Arial"/>
                <a:sym typeface="Arial"/>
              </a:rPr>
              <a:t>Understanding Univariate Distributions</a:t>
            </a:r>
            <a:endParaRPr sz="1600" dirty="0">
              <a:latin typeface="Arial"/>
              <a:ea typeface="Arial"/>
              <a:cs typeface="Arial"/>
              <a:sym typeface="Arial"/>
            </a:endParaRPr>
          </a:p>
          <a:p>
            <a:pPr marL="1104900" marR="0" lvl="1" indent="-343535" algn="l" rtl="0">
              <a:lnSpc>
                <a:spcPct val="100000"/>
              </a:lnSpc>
              <a:spcBef>
                <a:spcPts val="1205"/>
              </a:spcBef>
              <a:spcAft>
                <a:spcPts val="0"/>
              </a:spcAft>
              <a:buSzPts val="1600"/>
              <a:buFont typeface="Arial"/>
              <a:buChar char="•"/>
            </a:pPr>
            <a:r>
              <a:rPr lang="en-US" b="0" i="0" u="none" strike="noStrike" cap="none" dirty="0">
                <a:latin typeface="Arial"/>
                <a:ea typeface="Arial"/>
                <a:cs typeface="Arial"/>
                <a:sym typeface="Arial"/>
              </a:rPr>
              <a:t>What is a distribution?</a:t>
            </a:r>
            <a:endParaRPr b="0" i="0" u="none" strike="noStrike" cap="none" dirty="0">
              <a:latin typeface="Arial"/>
              <a:ea typeface="Arial"/>
              <a:cs typeface="Arial"/>
              <a:sym typeface="Arial"/>
            </a:endParaRPr>
          </a:p>
          <a:p>
            <a:pPr marL="1104900" marR="0" lvl="1" indent="-343535" algn="l" rtl="0">
              <a:lnSpc>
                <a:spcPct val="100000"/>
              </a:lnSpc>
              <a:spcBef>
                <a:spcPts val="1200"/>
              </a:spcBef>
              <a:spcAft>
                <a:spcPts val="0"/>
              </a:spcAft>
              <a:buSzPts val="1600"/>
              <a:buFont typeface="Arial"/>
              <a:buChar char="•"/>
            </a:pPr>
            <a:r>
              <a:rPr lang="en-US" b="0" i="0" u="none" strike="noStrike" cap="none" dirty="0">
                <a:latin typeface="Arial"/>
                <a:ea typeface="Arial"/>
                <a:cs typeface="Arial"/>
                <a:sym typeface="Arial"/>
              </a:rPr>
              <a:t>Measures of tendency and variability</a:t>
            </a:r>
            <a:endParaRPr b="0" i="0" u="none" strike="noStrike" cap="none" dirty="0">
              <a:latin typeface="Arial"/>
              <a:ea typeface="Arial"/>
              <a:cs typeface="Arial"/>
              <a:sym typeface="Arial"/>
            </a:endParaRPr>
          </a:p>
          <a:p>
            <a:pPr marL="1104900" marR="0" lvl="1" indent="-343535" algn="l" rtl="0">
              <a:lnSpc>
                <a:spcPct val="100000"/>
              </a:lnSpc>
              <a:spcBef>
                <a:spcPts val="1200"/>
              </a:spcBef>
              <a:spcAft>
                <a:spcPts val="0"/>
              </a:spcAft>
              <a:buSzPts val="1600"/>
              <a:buFont typeface="Arial"/>
              <a:buChar char="•"/>
            </a:pPr>
            <a:r>
              <a:rPr lang="en-US" b="0" i="0" u="none" strike="noStrike" cap="none" dirty="0">
                <a:latin typeface="Arial"/>
                <a:ea typeface="Arial"/>
                <a:cs typeface="Arial"/>
                <a:sym typeface="Arial"/>
              </a:rPr>
              <a:t>Confidence intervals</a:t>
            </a:r>
          </a:p>
          <a:p>
            <a:pPr marL="1104900" marR="0" lvl="1" indent="-343535" algn="l" rtl="0">
              <a:lnSpc>
                <a:spcPct val="100000"/>
              </a:lnSpc>
              <a:spcBef>
                <a:spcPts val="1200"/>
              </a:spcBef>
              <a:spcAft>
                <a:spcPts val="0"/>
              </a:spcAft>
              <a:buSzPts val="1600"/>
              <a:buFont typeface="Arial"/>
              <a:buChar char="•"/>
            </a:pPr>
            <a:endParaRPr b="0" i="0" u="none" strike="noStrike" cap="none" dirty="0">
              <a:latin typeface="Arial"/>
              <a:ea typeface="Arial"/>
              <a:cs typeface="Arial"/>
              <a:sym typeface="Arial"/>
            </a:endParaRPr>
          </a:p>
          <a:p>
            <a:pPr marL="346075" marR="0" lvl="0" indent="-334010" algn="l" rtl="0">
              <a:lnSpc>
                <a:spcPct val="100000"/>
              </a:lnSpc>
              <a:spcBef>
                <a:spcPts val="1500"/>
              </a:spcBef>
              <a:spcAft>
                <a:spcPts val="0"/>
              </a:spcAft>
              <a:buSzPct val="100000"/>
              <a:buFont typeface="Arial"/>
              <a:buAutoNum type="romanUcPeriod"/>
            </a:pPr>
            <a:r>
              <a:rPr lang="en-US" sz="1600" dirty="0">
                <a:latin typeface="Arial"/>
                <a:ea typeface="Arial"/>
                <a:cs typeface="Arial"/>
                <a:sym typeface="Arial"/>
              </a:rPr>
              <a:t>Understanding Relationship Between Variables</a:t>
            </a:r>
            <a:endParaRPr sz="1600" dirty="0">
              <a:latin typeface="Arial"/>
              <a:ea typeface="Arial"/>
              <a:cs typeface="Arial"/>
              <a:sym typeface="Arial"/>
            </a:endParaRPr>
          </a:p>
          <a:p>
            <a:pPr marL="1104900" marR="0" lvl="1" indent="-343535" algn="l" rtl="0">
              <a:lnSpc>
                <a:spcPct val="100000"/>
              </a:lnSpc>
              <a:spcBef>
                <a:spcPts val="1105"/>
              </a:spcBef>
              <a:spcAft>
                <a:spcPts val="0"/>
              </a:spcAft>
              <a:buSzPts val="1600"/>
              <a:buFont typeface="Arial"/>
              <a:buChar char="•"/>
            </a:pPr>
            <a:r>
              <a:rPr lang="en-US" b="0" i="0" u="none" strike="noStrike" cap="none" dirty="0">
                <a:latin typeface="Arial"/>
                <a:ea typeface="Arial"/>
                <a:cs typeface="Arial"/>
                <a:sym typeface="Arial"/>
              </a:rPr>
              <a:t>Correlation</a:t>
            </a:r>
            <a:endParaRPr b="0" i="0" u="none" strike="noStrike" cap="none" dirty="0">
              <a:latin typeface="Arial"/>
              <a:ea typeface="Arial"/>
              <a:cs typeface="Arial"/>
              <a:sym typeface="Arial"/>
            </a:endParaRPr>
          </a:p>
          <a:p>
            <a:pPr marL="1104900" marR="0" lvl="1" indent="-343535" algn="l" rtl="0">
              <a:lnSpc>
                <a:spcPct val="100000"/>
              </a:lnSpc>
              <a:spcBef>
                <a:spcPts val="1205"/>
              </a:spcBef>
              <a:spcAft>
                <a:spcPts val="0"/>
              </a:spcAft>
              <a:buSzPts val="1600"/>
              <a:buFont typeface="Arial"/>
              <a:buChar char="•"/>
            </a:pPr>
            <a:r>
              <a:rPr lang="en-US" b="0" i="0" u="none" strike="noStrike" cap="none" dirty="0">
                <a:latin typeface="Arial"/>
                <a:ea typeface="Arial"/>
                <a:cs typeface="Arial"/>
                <a:sym typeface="Arial"/>
              </a:rPr>
              <a:t>Test of mean</a:t>
            </a:r>
            <a:endParaRPr b="0" i="0" u="none" strike="noStrike" cap="none" dirty="0">
              <a:latin typeface="Arial"/>
              <a:ea typeface="Arial"/>
              <a:cs typeface="Arial"/>
              <a:sym typeface="Arial"/>
            </a:endParaRPr>
          </a:p>
          <a:p>
            <a:pPr marL="1104900" marR="0" lvl="1" indent="-343535" algn="l" rtl="0">
              <a:lnSpc>
                <a:spcPct val="100000"/>
              </a:lnSpc>
              <a:spcBef>
                <a:spcPts val="1200"/>
              </a:spcBef>
              <a:spcAft>
                <a:spcPts val="0"/>
              </a:spcAft>
              <a:buSzPts val="1600"/>
              <a:buFont typeface="Arial"/>
              <a:buChar char="•"/>
            </a:pPr>
            <a:r>
              <a:rPr lang="en-US" b="0" i="0" u="none" strike="noStrike" cap="none" dirty="0">
                <a:latin typeface="Arial"/>
                <a:ea typeface="Arial"/>
                <a:cs typeface="Arial"/>
                <a:sym typeface="Arial"/>
              </a:rPr>
              <a:t>Regression analysis</a:t>
            </a:r>
            <a:endParaRPr b="0" i="0" u="none" strike="noStrike" cap="none" dirty="0">
              <a:latin typeface="Arial"/>
              <a:ea typeface="Arial"/>
              <a:cs typeface="Arial"/>
              <a:sym typeface="Arial"/>
            </a:endParaRPr>
          </a:p>
          <a:p>
            <a:pPr marL="1104900" marR="0" lvl="1" indent="-343535" algn="l" rtl="0">
              <a:lnSpc>
                <a:spcPct val="100000"/>
              </a:lnSpc>
              <a:spcBef>
                <a:spcPts val="1200"/>
              </a:spcBef>
              <a:spcAft>
                <a:spcPts val="0"/>
              </a:spcAft>
              <a:buSzPts val="1600"/>
              <a:buFont typeface="Arial"/>
              <a:buChar char="•"/>
            </a:pPr>
            <a:r>
              <a:rPr lang="en-US" b="0" i="0" u="none" strike="noStrike" cap="none" dirty="0">
                <a:latin typeface="Arial"/>
                <a:ea typeface="Arial"/>
                <a:cs typeface="Arial"/>
                <a:sym typeface="Arial"/>
              </a:rPr>
              <a:t>Trends</a:t>
            </a:r>
            <a:endParaRPr b="0" i="0" u="none" strike="noStrike" cap="none" dirty="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6"/>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I. Understanding Univariate Distributions</a:t>
            </a:r>
            <a:endParaRPr sz="2800" b="1" dirty="0"/>
          </a:p>
        </p:txBody>
      </p:sp>
      <p:pic>
        <p:nvPicPr>
          <p:cNvPr id="380" name="Google Shape;380;p46"/>
          <p:cNvPicPr preferRelativeResize="0"/>
          <p:nvPr/>
        </p:nvPicPr>
        <p:blipFill rotWithShape="1">
          <a:blip r:embed="rId3">
            <a:alphaModFix/>
          </a:blip>
          <a:srcRect/>
          <a:stretch/>
        </p:blipFill>
        <p:spPr>
          <a:xfrm>
            <a:off x="228600" y="2438400"/>
            <a:ext cx="5451347" cy="2619120"/>
          </a:xfrm>
          <a:prstGeom prst="rect">
            <a:avLst/>
          </a:prstGeom>
          <a:solidFill>
            <a:schemeClr val="lt1"/>
          </a:solidFill>
          <a:ln>
            <a:noFill/>
          </a:ln>
          <a:effectLst>
            <a:outerShdw blurRad="292100" dist="139700" dir="2700000" algn="tl" rotWithShape="0">
              <a:srgbClr val="333333">
                <a:alpha val="65000"/>
              </a:srgbClr>
            </a:outerShdw>
          </a:effectLst>
        </p:spPr>
      </p:pic>
      <p:sp>
        <p:nvSpPr>
          <p:cNvPr id="381" name="Google Shape;381;p46"/>
          <p:cNvSpPr txBox="1"/>
          <p:nvPr/>
        </p:nvSpPr>
        <p:spPr>
          <a:xfrm>
            <a:off x="423774" y="1057325"/>
            <a:ext cx="3355500" cy="382156"/>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2400" b="1" baseline="30000">
                <a:latin typeface="Arial"/>
                <a:ea typeface="Arial"/>
                <a:cs typeface="Arial"/>
                <a:sym typeface="Arial"/>
              </a:rPr>
              <a:t>What is a distribution?	</a:t>
            </a:r>
            <a:endParaRPr b="0" i="0" u="none" strike="noStrike" cap="none">
              <a:latin typeface="Arial"/>
              <a:ea typeface="Arial"/>
              <a:cs typeface="Arial"/>
              <a:sym typeface="Arial"/>
            </a:endParaRPr>
          </a:p>
        </p:txBody>
      </p:sp>
      <p:pic>
        <p:nvPicPr>
          <p:cNvPr id="382" name="Google Shape;382;p46"/>
          <p:cNvPicPr preferRelativeResize="0"/>
          <p:nvPr/>
        </p:nvPicPr>
        <p:blipFill rotWithShape="1">
          <a:blip r:embed="rId4">
            <a:alphaModFix/>
          </a:blip>
          <a:srcRect/>
          <a:stretch/>
        </p:blipFill>
        <p:spPr>
          <a:xfrm>
            <a:off x="6713219" y="2593848"/>
            <a:ext cx="4896613" cy="2340951"/>
          </a:xfrm>
          <a:prstGeom prst="rect">
            <a:avLst/>
          </a:prstGeom>
          <a:solidFill>
            <a:schemeClr val="lt1"/>
          </a:solidFill>
          <a:ln>
            <a:noFill/>
          </a:ln>
          <a:effectLst>
            <a:outerShdw blurRad="292100" dist="139700" dir="2700000" algn="tl" rotWithShape="0">
              <a:srgbClr val="333333">
                <a:alpha val="65000"/>
              </a:srgbClr>
            </a:outerShdw>
          </a:effectLst>
        </p:spPr>
      </p:pic>
      <p:sp>
        <p:nvSpPr>
          <p:cNvPr id="383" name="Google Shape;383;p46"/>
          <p:cNvSpPr txBox="1"/>
          <p:nvPr/>
        </p:nvSpPr>
        <p:spPr>
          <a:xfrm>
            <a:off x="700450" y="5393525"/>
            <a:ext cx="8583300" cy="82073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a:latin typeface="Arial"/>
                <a:ea typeface="Arial"/>
                <a:cs typeface="Arial"/>
                <a:sym typeface="Arial"/>
              </a:rPr>
              <a:t>What other statistical measures to look at in a distribution? [summary (data)]</a:t>
            </a:r>
            <a:endParaRPr>
              <a:latin typeface="Arial"/>
              <a:ea typeface="Arial"/>
              <a:cs typeface="Arial"/>
              <a:sym typeface="Arial"/>
            </a:endParaRPr>
          </a:p>
          <a:p>
            <a:pPr marL="812800" marR="0" lvl="0" indent="-344169" algn="l" rtl="0">
              <a:lnSpc>
                <a:spcPct val="100000"/>
              </a:lnSpc>
              <a:spcBef>
                <a:spcPts val="105"/>
              </a:spcBef>
              <a:spcAft>
                <a:spcPts val="0"/>
              </a:spcAft>
              <a:buSzPts val="1800"/>
              <a:buFont typeface="Arial"/>
              <a:buChar char="•"/>
            </a:pPr>
            <a:r>
              <a:rPr lang="en-US" sz="1200">
                <a:latin typeface="Arial"/>
                <a:ea typeface="Arial"/>
                <a:cs typeface="Arial"/>
                <a:sym typeface="Arial"/>
              </a:rPr>
              <a:t>Median</a:t>
            </a:r>
            <a:endParaRPr sz="1200">
              <a:latin typeface="Arial"/>
              <a:ea typeface="Arial"/>
              <a:cs typeface="Arial"/>
              <a:sym typeface="Arial"/>
            </a:endParaRPr>
          </a:p>
          <a:p>
            <a:pPr marL="812800" marR="0" lvl="0" indent="-344169" algn="l" rtl="0">
              <a:lnSpc>
                <a:spcPct val="100000"/>
              </a:lnSpc>
              <a:spcBef>
                <a:spcPts val="110"/>
              </a:spcBef>
              <a:spcAft>
                <a:spcPts val="0"/>
              </a:spcAft>
              <a:buSzPts val="1800"/>
              <a:buFont typeface="Arial"/>
              <a:buChar char="•"/>
            </a:pPr>
            <a:r>
              <a:rPr lang="en-US" sz="1200">
                <a:latin typeface="Arial"/>
                <a:ea typeface="Arial"/>
                <a:cs typeface="Arial"/>
                <a:sym typeface="Arial"/>
              </a:rPr>
              <a:t>Mode</a:t>
            </a:r>
            <a:endParaRPr sz="1200">
              <a:latin typeface="Arial"/>
              <a:ea typeface="Arial"/>
              <a:cs typeface="Arial"/>
              <a:sym typeface="Arial"/>
            </a:endParaRPr>
          </a:p>
          <a:p>
            <a:pPr marL="812800" marR="0" lvl="0" indent="-344169" algn="l" rtl="0">
              <a:lnSpc>
                <a:spcPct val="100000"/>
              </a:lnSpc>
              <a:spcBef>
                <a:spcPts val="95"/>
              </a:spcBef>
              <a:spcAft>
                <a:spcPts val="0"/>
              </a:spcAft>
              <a:buSzPts val="1800"/>
              <a:buFont typeface="Arial"/>
              <a:buChar char="•"/>
            </a:pPr>
            <a:r>
              <a:rPr lang="en-US" sz="1200">
                <a:latin typeface="Arial"/>
                <a:ea typeface="Arial"/>
                <a:cs typeface="Arial"/>
                <a:sym typeface="Arial"/>
              </a:rPr>
              <a:t>Minimum and Maximum value (for outlier detection)</a:t>
            </a:r>
            <a:endParaRPr sz="1200">
              <a:latin typeface="Arial"/>
              <a:ea typeface="Arial"/>
              <a:cs typeface="Arial"/>
              <a:sym typeface="Arial"/>
            </a:endParaRPr>
          </a:p>
        </p:txBody>
      </p:sp>
      <p:sp>
        <p:nvSpPr>
          <p:cNvPr id="384" name="Google Shape;384;p46"/>
          <p:cNvSpPr txBox="1"/>
          <p:nvPr/>
        </p:nvSpPr>
        <p:spPr>
          <a:xfrm>
            <a:off x="6342325" y="923125"/>
            <a:ext cx="5451300" cy="111566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US" sz="1600" b="1" dirty="0">
                <a:solidFill>
                  <a:schemeClr val="dk1"/>
                </a:solidFill>
              </a:rPr>
              <a:t>Measures of Tendency/Variability</a:t>
            </a:r>
            <a:endParaRPr sz="1600" dirty="0">
              <a:solidFill>
                <a:schemeClr val="dk1"/>
              </a:solidFill>
            </a:endParaRPr>
          </a:p>
          <a:p>
            <a:pPr marL="914400" lvl="1" indent="-346075" algn="l" rtl="0">
              <a:spcBef>
                <a:spcPts val="100"/>
              </a:spcBef>
              <a:spcAft>
                <a:spcPts val="0"/>
              </a:spcAft>
              <a:buClr>
                <a:schemeClr val="dk1"/>
              </a:buClr>
              <a:buSzPts val="2000"/>
              <a:buChar char="•"/>
            </a:pPr>
            <a:r>
              <a:rPr lang="en-US" dirty="0">
                <a:solidFill>
                  <a:schemeClr val="dk1"/>
                </a:solidFill>
              </a:rPr>
              <a:t>Mean</a:t>
            </a:r>
            <a:endParaRPr dirty="0">
              <a:solidFill>
                <a:schemeClr val="dk1"/>
              </a:solidFill>
            </a:endParaRPr>
          </a:p>
          <a:p>
            <a:pPr marL="914400" lvl="1" indent="-346075" algn="l" rtl="0">
              <a:spcBef>
                <a:spcPts val="110"/>
              </a:spcBef>
              <a:spcAft>
                <a:spcPts val="0"/>
              </a:spcAft>
              <a:buClr>
                <a:schemeClr val="dk1"/>
              </a:buClr>
              <a:buSzPts val="2000"/>
              <a:buChar char="•"/>
            </a:pPr>
            <a:r>
              <a:rPr lang="en-US" dirty="0">
                <a:solidFill>
                  <a:schemeClr val="dk1"/>
                </a:solidFill>
              </a:rPr>
              <a:t>Variance and standard deviation</a:t>
            </a:r>
            <a:endParaRPr dirty="0">
              <a:solidFill>
                <a:schemeClr val="dk1"/>
              </a:solidFill>
            </a:endParaRPr>
          </a:p>
          <a:p>
            <a:pPr marL="914400" lvl="1" indent="-346075" algn="l" rtl="0">
              <a:spcBef>
                <a:spcPts val="95"/>
              </a:spcBef>
              <a:spcAft>
                <a:spcPts val="0"/>
              </a:spcAft>
              <a:buClr>
                <a:schemeClr val="dk1"/>
              </a:buClr>
              <a:buSzPts val="2000"/>
              <a:buChar char="•"/>
            </a:pPr>
            <a:r>
              <a:rPr lang="en-US" dirty="0">
                <a:solidFill>
                  <a:schemeClr val="dk1"/>
                </a:solidFill>
              </a:rPr>
              <a:t>Frequency concentration</a:t>
            </a:r>
            <a:endParaRPr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2" name="Title 4">
            <a:extLst>
              <a:ext uri="{FF2B5EF4-FFF2-40B4-BE49-F238E27FC236}">
                <a16:creationId xmlns:a16="http://schemas.microsoft.com/office/drawing/2014/main" id="{3167F0EC-BA64-79B0-EDE0-C8BCAE60FAD4}"/>
              </a:ext>
            </a:extLst>
          </p:cNvPr>
          <p:cNvSpPr txBox="1">
            <a:spLocks/>
          </p:cNvSpPr>
          <p:nvPr/>
        </p:nvSpPr>
        <p:spPr>
          <a:xfrm>
            <a:off x="914400" y="2125980"/>
            <a:ext cx="10363200" cy="67710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b="1" dirty="0">
                <a:solidFill>
                  <a:srgbClr val="2663BC"/>
                </a:solidFill>
                <a:latin typeface="Söhne"/>
                <a:ea typeface="Calibri"/>
                <a:cs typeface="Calibri"/>
                <a:sym typeface="Calibri"/>
              </a:rPr>
              <a:t>Data Due Diligence Project Overview</a:t>
            </a:r>
            <a:endParaRPr lang="en-US" sz="4400" b="1" dirty="0">
              <a:solidFill>
                <a:srgbClr val="2663BC"/>
              </a:solidFill>
              <a:latin typeface="Söhne"/>
            </a:endParaRPr>
          </a:p>
        </p:txBody>
      </p:sp>
      <p:sp>
        <p:nvSpPr>
          <p:cNvPr id="3" name="Subtitle 5">
            <a:extLst>
              <a:ext uri="{FF2B5EF4-FFF2-40B4-BE49-F238E27FC236}">
                <a16:creationId xmlns:a16="http://schemas.microsoft.com/office/drawing/2014/main" id="{6E0DA0CF-CED0-8A24-9F8C-37D6FF1D758A}"/>
              </a:ext>
            </a:extLst>
          </p:cNvPr>
          <p:cNvSpPr txBox="1">
            <a:spLocks/>
          </p:cNvSpPr>
          <p:nvPr/>
        </p:nvSpPr>
        <p:spPr>
          <a:xfrm>
            <a:off x="1828800" y="3059668"/>
            <a:ext cx="8534400" cy="369332"/>
          </a:xfrm>
          <a:prstGeom prst="rect">
            <a:avLst/>
          </a:prstGeom>
        </p:spPr>
        <p:txBody>
          <a:bodyPr wrap="square" lIns="0" tIns="0" rIns="0" bIns="0">
            <a:spAutoFit/>
          </a:bodyPr>
          <a:lstStyle>
            <a:lvl1pPr marL="0">
              <a:defRPr sz="2200" b="0" i="0">
                <a:solidFill>
                  <a:srgbClr val="31313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C000"/>
                </a:solidFill>
                <a:effectLst/>
                <a:uLnTx/>
                <a:uFillTx/>
                <a:latin typeface="Söhne"/>
                <a:ea typeface="+mn-ea"/>
              </a:rPr>
              <a:t>Some Pointers</a:t>
            </a:r>
            <a:endParaRPr kumimoji="0" lang="en-US" sz="2200" b="0" i="0" u="none" strike="noStrike" kern="0" cap="none" spc="0" normalizeH="0" baseline="0" noProof="0" dirty="0">
              <a:ln>
                <a:noFill/>
              </a:ln>
              <a:solidFill>
                <a:srgbClr val="FFC000"/>
              </a:solidFill>
              <a:effectLst/>
              <a:uLnTx/>
              <a:uFillTx/>
              <a:latin typeface="Carlito"/>
              <a:ea typeface="+mn-ea"/>
            </a:endParaRPr>
          </a:p>
        </p:txBody>
      </p:sp>
    </p:spTree>
    <p:extLst>
      <p:ext uri="{BB962C8B-B14F-4D97-AF65-F5344CB8AC3E}">
        <p14:creationId xmlns:p14="http://schemas.microsoft.com/office/powerpoint/2010/main" val="992778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7"/>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I. Understanding Univariate Distributions - Continued</a:t>
            </a:r>
            <a:endParaRPr sz="2800" b="1" dirty="0"/>
          </a:p>
        </p:txBody>
      </p:sp>
      <p:sp>
        <p:nvSpPr>
          <p:cNvPr id="390" name="Google Shape;390;p47"/>
          <p:cNvSpPr txBox="1"/>
          <p:nvPr/>
        </p:nvSpPr>
        <p:spPr>
          <a:xfrm>
            <a:off x="532891" y="859282"/>
            <a:ext cx="4889121" cy="2066586"/>
          </a:xfrm>
          <a:prstGeom prst="rect">
            <a:avLst/>
          </a:prstGeom>
          <a:noFill/>
          <a:ln>
            <a:noFill/>
          </a:ln>
        </p:spPr>
        <p:txBody>
          <a:bodyPr spcFirstLastPara="1" wrap="square" lIns="0" tIns="217800" rIns="0" bIns="0" anchor="t" anchorCtr="0">
            <a:spAutoFit/>
          </a:bodyPr>
          <a:lstStyle/>
          <a:p>
            <a:pPr marL="0" marR="0" lvl="0" indent="0" algn="l" rtl="0">
              <a:lnSpc>
                <a:spcPct val="100000"/>
              </a:lnSpc>
              <a:spcBef>
                <a:spcPts val="0"/>
              </a:spcBef>
              <a:spcAft>
                <a:spcPts val="0"/>
              </a:spcAft>
              <a:buNone/>
            </a:pPr>
            <a:r>
              <a:rPr lang="en-US" b="1" dirty="0">
                <a:latin typeface="Arial"/>
                <a:ea typeface="Arial"/>
                <a:cs typeface="Arial"/>
                <a:sym typeface="Arial"/>
              </a:rPr>
              <a:t>Confidence Intervals (CI)</a:t>
            </a:r>
            <a:endParaRPr dirty="0">
              <a:latin typeface="Arial"/>
              <a:ea typeface="Arial"/>
              <a:cs typeface="Arial"/>
              <a:sym typeface="Arial"/>
            </a:endParaRPr>
          </a:p>
          <a:p>
            <a:pPr marL="469900" marR="0" lvl="1" indent="-165100" algn="l" rtl="0">
              <a:lnSpc>
                <a:spcPct val="100000"/>
              </a:lnSpc>
              <a:spcBef>
                <a:spcPts val="1210"/>
              </a:spcBef>
              <a:spcAft>
                <a:spcPts val="0"/>
              </a:spcAft>
              <a:buSzPts val="1500"/>
              <a:buFont typeface="Arial"/>
              <a:buChar char="•"/>
            </a:pPr>
            <a:r>
              <a:rPr lang="en-US" sz="1100" b="0" i="0" u="none" strike="noStrike" cap="none" dirty="0">
                <a:latin typeface="Arial"/>
                <a:ea typeface="Arial"/>
                <a:cs typeface="Arial"/>
                <a:sym typeface="Arial"/>
              </a:rPr>
              <a:t>A mean is just an estimate from a sample</a:t>
            </a:r>
            <a:endParaRPr sz="1100" b="0" i="0" u="none" strike="noStrike" cap="none" dirty="0">
              <a:latin typeface="Arial"/>
              <a:ea typeface="Arial"/>
              <a:cs typeface="Arial"/>
              <a:sym typeface="Arial"/>
            </a:endParaRPr>
          </a:p>
          <a:p>
            <a:pPr marL="469900" marR="0" lvl="1" indent="-165100" algn="l" rtl="0">
              <a:lnSpc>
                <a:spcPct val="100000"/>
              </a:lnSpc>
              <a:spcBef>
                <a:spcPts val="1200"/>
              </a:spcBef>
              <a:spcAft>
                <a:spcPts val="0"/>
              </a:spcAft>
              <a:buSzPts val="1500"/>
              <a:buFont typeface="Arial"/>
              <a:buChar char="•"/>
            </a:pPr>
            <a:r>
              <a:rPr lang="en-US" sz="1100" b="0" i="0" u="none" strike="noStrike" cap="none" dirty="0">
                <a:latin typeface="Arial"/>
                <a:ea typeface="Arial"/>
                <a:cs typeface="Arial"/>
                <a:sym typeface="Arial"/>
              </a:rPr>
              <a:t>It can vary from sample to sample</a:t>
            </a:r>
            <a:endParaRPr sz="1100" b="0" i="0" u="none" strike="noStrike" cap="none" dirty="0">
              <a:latin typeface="Arial"/>
              <a:ea typeface="Arial"/>
              <a:cs typeface="Arial"/>
              <a:sym typeface="Arial"/>
            </a:endParaRPr>
          </a:p>
          <a:p>
            <a:pPr marL="469265" marR="5080" lvl="1" indent="-165100" algn="l" rtl="0">
              <a:lnSpc>
                <a:spcPct val="100000"/>
              </a:lnSpc>
              <a:spcBef>
                <a:spcPts val="1205"/>
              </a:spcBef>
              <a:spcAft>
                <a:spcPts val="0"/>
              </a:spcAft>
              <a:buSzPts val="1500"/>
              <a:buFont typeface="Arial"/>
              <a:buChar char="•"/>
            </a:pPr>
            <a:r>
              <a:rPr lang="en-US" sz="1100" b="0" i="0" u="none" strike="noStrike" cap="none" dirty="0">
                <a:latin typeface="Arial"/>
                <a:ea typeface="Arial"/>
                <a:cs typeface="Arial"/>
                <a:sym typeface="Arial"/>
              </a:rPr>
              <a:t>To take into account this variability we can include a band</a:t>
            </a:r>
            <a:r>
              <a:rPr lang="en-US" sz="1100" dirty="0"/>
              <a:t> </a:t>
            </a:r>
            <a:r>
              <a:rPr lang="en-US" sz="1100" b="0" i="0" u="none" strike="noStrike" cap="none" dirty="0">
                <a:latin typeface="Arial"/>
                <a:ea typeface="Arial"/>
                <a:cs typeface="Arial"/>
                <a:sym typeface="Arial"/>
              </a:rPr>
              <a:t>of confidence around the mean</a:t>
            </a:r>
            <a:endParaRPr sz="1100" b="0" i="0" u="none" strike="noStrike" cap="none" dirty="0">
              <a:latin typeface="Arial"/>
              <a:ea typeface="Arial"/>
              <a:cs typeface="Arial"/>
              <a:sym typeface="Arial"/>
            </a:endParaRPr>
          </a:p>
          <a:p>
            <a:pPr marL="469265" marR="649605" lvl="1" indent="-165100" algn="l" rtl="0">
              <a:lnSpc>
                <a:spcPct val="100000"/>
              </a:lnSpc>
              <a:spcBef>
                <a:spcPts val="1200"/>
              </a:spcBef>
              <a:spcAft>
                <a:spcPts val="0"/>
              </a:spcAft>
              <a:buSzPts val="1500"/>
              <a:buFont typeface="Arial"/>
              <a:buChar char="•"/>
            </a:pPr>
            <a:r>
              <a:rPr lang="en-US" sz="1100" b="0" i="0" u="none" strike="noStrike" cap="none" dirty="0">
                <a:latin typeface="Arial"/>
                <a:ea typeface="Arial"/>
                <a:cs typeface="Arial"/>
                <a:sym typeface="Arial"/>
              </a:rPr>
              <a:t>We determine the width of the band from the probability that the estimate is correct, i.e. the significance level</a:t>
            </a:r>
            <a:endParaRPr sz="1100" b="0" i="0" u="none" strike="noStrike" cap="none" dirty="0">
              <a:latin typeface="Arial"/>
              <a:ea typeface="Arial"/>
              <a:cs typeface="Arial"/>
              <a:sym typeface="Arial"/>
            </a:endParaRPr>
          </a:p>
        </p:txBody>
      </p:sp>
      <p:pic>
        <p:nvPicPr>
          <p:cNvPr id="391" name="Google Shape;391;p47"/>
          <p:cNvPicPr preferRelativeResize="0"/>
          <p:nvPr/>
        </p:nvPicPr>
        <p:blipFill rotWithShape="1">
          <a:blip r:embed="rId3">
            <a:alphaModFix/>
          </a:blip>
          <a:srcRect/>
          <a:stretch/>
        </p:blipFill>
        <p:spPr>
          <a:xfrm>
            <a:off x="1379520" y="4521467"/>
            <a:ext cx="3910286" cy="1079398"/>
          </a:xfrm>
          <a:prstGeom prst="rect">
            <a:avLst/>
          </a:prstGeom>
          <a:noFill/>
          <a:ln>
            <a:noFill/>
          </a:ln>
        </p:spPr>
      </p:pic>
      <p:sp>
        <p:nvSpPr>
          <p:cNvPr id="392" name="Google Shape;392;p47"/>
          <p:cNvSpPr txBox="1"/>
          <p:nvPr/>
        </p:nvSpPr>
        <p:spPr>
          <a:xfrm>
            <a:off x="519773" y="3750032"/>
            <a:ext cx="1511935" cy="18210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100" b="1">
                <a:latin typeface="Arial"/>
                <a:ea typeface="Arial"/>
                <a:cs typeface="Arial"/>
                <a:sym typeface="Arial"/>
              </a:rPr>
              <a:t>CI calculation</a:t>
            </a:r>
            <a:endParaRPr sz="1100">
              <a:latin typeface="Arial"/>
              <a:ea typeface="Arial"/>
              <a:cs typeface="Arial"/>
              <a:sym typeface="Arial"/>
            </a:endParaRPr>
          </a:p>
        </p:txBody>
      </p:sp>
      <p:sp>
        <p:nvSpPr>
          <p:cNvPr id="393" name="Google Shape;393;p47"/>
          <p:cNvSpPr txBox="1"/>
          <p:nvPr/>
        </p:nvSpPr>
        <p:spPr>
          <a:xfrm>
            <a:off x="6329997" y="1647060"/>
            <a:ext cx="5505338" cy="1090042"/>
          </a:xfrm>
          <a:prstGeom prst="rect">
            <a:avLst/>
          </a:prstGeom>
          <a:noFill/>
          <a:ln>
            <a:noFill/>
          </a:ln>
        </p:spPr>
        <p:txBody>
          <a:bodyPr spcFirstLastPara="1" wrap="square" lIns="0" tIns="12700" rIns="0" bIns="0" anchor="t" anchorCtr="0">
            <a:spAutoFit/>
          </a:bodyPr>
          <a:lstStyle/>
          <a:p>
            <a:pPr marL="177165" marR="0" lvl="0" indent="-165100" algn="l" rtl="0">
              <a:lnSpc>
                <a:spcPct val="100000"/>
              </a:lnSpc>
              <a:spcBef>
                <a:spcPts val="0"/>
              </a:spcBef>
              <a:spcAft>
                <a:spcPts val="0"/>
              </a:spcAft>
              <a:buSzPts val="1500"/>
              <a:buFont typeface="Arial"/>
              <a:buChar char="•"/>
            </a:pPr>
            <a:r>
              <a:rPr lang="en-US" sz="1100" dirty="0">
                <a:latin typeface="Arial"/>
                <a:ea typeface="Arial"/>
                <a:cs typeface="Arial"/>
                <a:sym typeface="Arial"/>
              </a:rPr>
              <a:t>Example: 0.9 significance level means that with 0.9 probability, the mean is correct</a:t>
            </a:r>
            <a:endParaRPr sz="1100" dirty="0">
              <a:latin typeface="Arial"/>
              <a:ea typeface="Arial"/>
              <a:cs typeface="Arial"/>
              <a:sym typeface="Arial"/>
            </a:endParaRPr>
          </a:p>
          <a:p>
            <a:pPr marL="177165" marR="95885" lvl="0" indent="-165100" algn="l" rtl="0">
              <a:lnSpc>
                <a:spcPct val="100000"/>
              </a:lnSpc>
              <a:spcBef>
                <a:spcPts val="600"/>
              </a:spcBef>
              <a:spcAft>
                <a:spcPts val="0"/>
              </a:spcAft>
              <a:buSzPts val="1500"/>
              <a:buFont typeface="Arial"/>
              <a:buChar char="•"/>
            </a:pPr>
            <a:r>
              <a:rPr lang="en-US" sz="1100" dirty="0">
                <a:latin typeface="Arial"/>
                <a:ea typeface="Arial"/>
                <a:cs typeface="Arial"/>
                <a:sym typeface="Arial"/>
              </a:rPr>
              <a:t>Everything else equal if the variability is higher the confidence interval is wider</a:t>
            </a:r>
            <a:endParaRPr sz="1100" dirty="0">
              <a:latin typeface="Arial"/>
              <a:ea typeface="Arial"/>
              <a:cs typeface="Arial"/>
              <a:sym typeface="Arial"/>
            </a:endParaRPr>
          </a:p>
          <a:p>
            <a:pPr marL="177165" marR="0" lvl="0" indent="-165100" algn="l" rtl="0">
              <a:lnSpc>
                <a:spcPct val="100000"/>
              </a:lnSpc>
              <a:spcBef>
                <a:spcPts val="600"/>
              </a:spcBef>
              <a:spcAft>
                <a:spcPts val="0"/>
              </a:spcAft>
              <a:buSzPts val="1500"/>
              <a:buFont typeface="Arial"/>
              <a:buChar char="•"/>
            </a:pPr>
            <a:r>
              <a:rPr lang="en-US" sz="1100" dirty="0">
                <a:latin typeface="Arial"/>
                <a:ea typeface="Arial"/>
                <a:cs typeface="Arial"/>
                <a:sym typeface="Arial"/>
              </a:rPr>
              <a:t>As N increases we are more confident that our</a:t>
            </a:r>
            <a:endParaRPr sz="1100" dirty="0">
              <a:latin typeface="Arial"/>
              <a:ea typeface="Arial"/>
              <a:cs typeface="Arial"/>
              <a:sym typeface="Arial"/>
            </a:endParaRPr>
          </a:p>
          <a:p>
            <a:pPr marL="177165" marR="0" lvl="0" indent="0" algn="l" rtl="0">
              <a:lnSpc>
                <a:spcPct val="100000"/>
              </a:lnSpc>
              <a:spcBef>
                <a:spcPts val="0"/>
              </a:spcBef>
              <a:spcAft>
                <a:spcPts val="0"/>
              </a:spcAft>
              <a:buNone/>
            </a:pPr>
            <a:r>
              <a:rPr lang="en-US" sz="1100" dirty="0">
                <a:latin typeface="Arial"/>
                <a:ea typeface="Arial"/>
                <a:cs typeface="Arial"/>
                <a:sym typeface="Arial"/>
              </a:rPr>
              <a:t>estimate is correct</a:t>
            </a:r>
            <a:endParaRPr sz="1100" dirty="0">
              <a:latin typeface="Arial"/>
              <a:ea typeface="Arial"/>
              <a:cs typeface="Arial"/>
              <a:sym typeface="Arial"/>
            </a:endParaRPr>
          </a:p>
          <a:p>
            <a:pPr marL="177165" marR="463550" lvl="0" indent="-165100" algn="l" rtl="0">
              <a:lnSpc>
                <a:spcPct val="100000"/>
              </a:lnSpc>
              <a:spcBef>
                <a:spcPts val="600"/>
              </a:spcBef>
              <a:spcAft>
                <a:spcPts val="0"/>
              </a:spcAft>
              <a:buSzPts val="1500"/>
              <a:buFont typeface="Arial"/>
              <a:buChar char="•"/>
            </a:pPr>
            <a:r>
              <a:rPr lang="en-US" sz="1100" dirty="0">
                <a:latin typeface="Arial"/>
                <a:ea typeface="Arial"/>
                <a:cs typeface="Arial"/>
                <a:sym typeface="Arial"/>
              </a:rPr>
              <a:t>As N increases the width of the confidence level decreases</a:t>
            </a:r>
            <a:endParaRPr sz="1100" dirty="0">
              <a:latin typeface="Arial"/>
              <a:ea typeface="Arial"/>
              <a:cs typeface="Arial"/>
              <a:sym typeface="Arial"/>
            </a:endParaRPr>
          </a:p>
        </p:txBody>
      </p:sp>
      <p:pic>
        <p:nvPicPr>
          <p:cNvPr id="394" name="Google Shape;394;p47"/>
          <p:cNvPicPr preferRelativeResize="0"/>
          <p:nvPr/>
        </p:nvPicPr>
        <p:blipFill rotWithShape="1">
          <a:blip r:embed="rId4">
            <a:alphaModFix/>
          </a:blip>
          <a:srcRect/>
          <a:stretch/>
        </p:blipFill>
        <p:spPr>
          <a:xfrm>
            <a:off x="6540382" y="3841082"/>
            <a:ext cx="4832604" cy="2234697"/>
          </a:xfrm>
          <a:prstGeom prst="rect">
            <a:avLst/>
          </a:prstGeom>
          <a:solidFill>
            <a:schemeClr val="lt1"/>
          </a:solidFill>
          <a:ln>
            <a:noFill/>
          </a:ln>
          <a:effectLst>
            <a:outerShdw blurRad="292100" dist="139700" dir="2700000" algn="tl" rotWithShape="0">
              <a:srgbClr val="333333">
                <a:alpha val="65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8"/>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II. Understanding Relationship between Variables</a:t>
            </a:r>
            <a:endParaRPr sz="2800" b="1" dirty="0"/>
          </a:p>
        </p:txBody>
      </p:sp>
      <p:sp>
        <p:nvSpPr>
          <p:cNvPr id="400" name="Google Shape;400;p48"/>
          <p:cNvSpPr txBox="1"/>
          <p:nvPr/>
        </p:nvSpPr>
        <p:spPr>
          <a:xfrm>
            <a:off x="532891" y="973256"/>
            <a:ext cx="11264400" cy="1538237"/>
          </a:xfrm>
          <a:prstGeom prst="rect">
            <a:avLst/>
          </a:prstGeom>
          <a:noFill/>
          <a:ln>
            <a:noFill/>
          </a:ln>
        </p:spPr>
        <p:txBody>
          <a:bodyPr spcFirstLastPara="1" wrap="square" lIns="0" tIns="103500" rIns="0" bIns="0" anchor="t" anchorCtr="0">
            <a:spAutoFit/>
          </a:bodyPr>
          <a:lstStyle/>
          <a:p>
            <a:pPr marL="0" marR="0" lvl="0" indent="0" algn="l" rtl="0">
              <a:lnSpc>
                <a:spcPct val="100000"/>
              </a:lnSpc>
              <a:spcBef>
                <a:spcPts val="0"/>
              </a:spcBef>
              <a:spcAft>
                <a:spcPts val="0"/>
              </a:spcAft>
              <a:buNone/>
            </a:pPr>
            <a:r>
              <a:rPr lang="en-US" b="1" dirty="0">
                <a:latin typeface="Arial"/>
                <a:ea typeface="Arial"/>
                <a:cs typeface="Arial"/>
                <a:sym typeface="Arial"/>
              </a:rPr>
              <a:t>Correlation:</a:t>
            </a:r>
            <a:endParaRPr dirty="0">
              <a:latin typeface="Arial"/>
              <a:ea typeface="Arial"/>
              <a:cs typeface="Arial"/>
              <a:sym typeface="Arial"/>
            </a:endParaRPr>
          </a:p>
          <a:p>
            <a:pPr marL="812800" marR="0" lvl="1" indent="-344169" algn="l" rtl="0">
              <a:lnSpc>
                <a:spcPct val="100000"/>
              </a:lnSpc>
              <a:spcBef>
                <a:spcPts val="605"/>
              </a:spcBef>
              <a:spcAft>
                <a:spcPts val="0"/>
              </a:spcAft>
              <a:buSzPts val="1900"/>
              <a:buFont typeface="Arial"/>
              <a:buChar char="•"/>
            </a:pPr>
            <a:r>
              <a:rPr lang="en-US" sz="1200" b="0" i="0" u="none" strike="noStrike" cap="none" dirty="0">
                <a:latin typeface="Arial"/>
                <a:ea typeface="Arial"/>
                <a:cs typeface="Arial"/>
                <a:sym typeface="Arial"/>
              </a:rPr>
              <a:t>The degree to which a </a:t>
            </a:r>
            <a:r>
              <a:rPr lang="en-US" sz="1200" b="1" i="0" u="none" strike="noStrike" cap="none" dirty="0">
                <a:latin typeface="Arial"/>
                <a:ea typeface="Arial"/>
                <a:cs typeface="Arial"/>
                <a:sym typeface="Arial"/>
              </a:rPr>
              <a:t>linear </a:t>
            </a:r>
            <a:r>
              <a:rPr lang="en-US" sz="1200" b="0" i="0" u="none" strike="noStrike" cap="none" dirty="0">
                <a:latin typeface="Arial"/>
                <a:ea typeface="Arial"/>
                <a:cs typeface="Arial"/>
                <a:sym typeface="Arial"/>
              </a:rPr>
              <a:t>relationship exist between two variables</a:t>
            </a:r>
            <a:endParaRPr sz="1200" b="0" i="0" u="none" strike="noStrike" cap="none" dirty="0">
              <a:latin typeface="Arial"/>
              <a:ea typeface="Arial"/>
              <a:cs typeface="Arial"/>
              <a:sym typeface="Arial"/>
            </a:endParaRPr>
          </a:p>
          <a:p>
            <a:pPr marL="812800" marR="172085" lvl="1" indent="-343535" algn="l" rtl="0">
              <a:lnSpc>
                <a:spcPct val="100000"/>
              </a:lnSpc>
              <a:spcBef>
                <a:spcPts val="600"/>
              </a:spcBef>
              <a:spcAft>
                <a:spcPts val="0"/>
              </a:spcAft>
              <a:buSzPts val="1900"/>
              <a:buFont typeface="Arial"/>
              <a:buChar char="•"/>
            </a:pPr>
            <a:r>
              <a:rPr lang="en-US" sz="1200" b="0" i="0" u="none" strike="noStrike" cap="none" dirty="0">
                <a:latin typeface="Arial"/>
                <a:ea typeface="Arial"/>
                <a:cs typeface="Arial"/>
                <a:sym typeface="Arial"/>
              </a:rPr>
              <a:t>It has values ranging from -1 to +1 indicating negative or positive correlation and strength of the correlation</a:t>
            </a:r>
            <a:endParaRPr sz="1200" b="0" i="0" u="none" strike="noStrike" cap="none" dirty="0">
              <a:latin typeface="Arial"/>
              <a:ea typeface="Arial"/>
              <a:cs typeface="Arial"/>
              <a:sym typeface="Arial"/>
            </a:endParaRPr>
          </a:p>
          <a:p>
            <a:pPr marL="812800" marR="0" lvl="1" indent="-344169" algn="l" rtl="0">
              <a:lnSpc>
                <a:spcPct val="100000"/>
              </a:lnSpc>
              <a:spcBef>
                <a:spcPts val="605"/>
              </a:spcBef>
              <a:spcAft>
                <a:spcPts val="0"/>
              </a:spcAft>
              <a:buSzPts val="1900"/>
              <a:buFont typeface="Arial"/>
              <a:buChar char="•"/>
            </a:pPr>
            <a:r>
              <a:rPr lang="en-US" sz="1200" b="0" i="0" u="none" strike="noStrike" cap="none" dirty="0">
                <a:latin typeface="Arial"/>
                <a:ea typeface="Arial"/>
                <a:cs typeface="Arial"/>
                <a:sym typeface="Arial"/>
              </a:rPr>
              <a:t>Correlation coefficient are used to measure the strength between two variables</a:t>
            </a:r>
            <a:endParaRPr sz="1200" b="0" i="0" u="none" strike="noStrike" cap="none" dirty="0">
              <a:latin typeface="Arial"/>
              <a:ea typeface="Arial"/>
              <a:cs typeface="Arial"/>
              <a:sym typeface="Arial"/>
            </a:endParaRPr>
          </a:p>
          <a:p>
            <a:pPr marL="1270000" marR="0" lvl="2" indent="-343535" algn="l" rtl="0">
              <a:lnSpc>
                <a:spcPct val="100000"/>
              </a:lnSpc>
              <a:spcBef>
                <a:spcPts val="525"/>
              </a:spcBef>
              <a:spcAft>
                <a:spcPts val="0"/>
              </a:spcAft>
              <a:buSzPts val="1900"/>
              <a:buFont typeface="Arial"/>
              <a:buChar char="•"/>
            </a:pPr>
            <a:r>
              <a:rPr lang="en-US" sz="1200" b="1" i="0" u="none" strike="noStrike" cap="none" dirty="0">
                <a:latin typeface="Calibri"/>
                <a:ea typeface="Calibri"/>
                <a:cs typeface="Calibri"/>
                <a:sym typeface="Calibri"/>
              </a:rPr>
              <a:t>Pearson correlation </a:t>
            </a:r>
            <a:r>
              <a:rPr lang="en-US" sz="1200" b="0" i="0" u="none" strike="noStrike" cap="none" dirty="0">
                <a:latin typeface="Calibri"/>
                <a:ea typeface="Calibri"/>
                <a:cs typeface="Calibri"/>
                <a:sym typeface="Calibri"/>
              </a:rPr>
              <a:t>is the one most commonly used in statistics. This measures the </a:t>
            </a:r>
            <a:r>
              <a:rPr lang="en-US" sz="1200" b="1" i="0" u="none" strike="noStrike" cap="none" dirty="0">
                <a:latin typeface="Calibri"/>
                <a:ea typeface="Calibri"/>
                <a:cs typeface="Calibri"/>
                <a:sym typeface="Calibri"/>
              </a:rPr>
              <a:t>strength </a:t>
            </a:r>
            <a:r>
              <a:rPr lang="en-US" sz="1200" b="0" i="0" u="none" strike="noStrike" cap="none" dirty="0">
                <a:latin typeface="Calibri"/>
                <a:ea typeface="Calibri"/>
                <a:cs typeface="Calibri"/>
                <a:sym typeface="Calibri"/>
              </a:rPr>
              <a:t>and</a:t>
            </a:r>
            <a:endParaRPr sz="1200" b="0" i="0" u="none" strike="noStrike" cap="none" dirty="0">
              <a:latin typeface="Calibri"/>
              <a:ea typeface="Calibri"/>
              <a:cs typeface="Calibri"/>
              <a:sym typeface="Calibri"/>
            </a:endParaRPr>
          </a:p>
          <a:p>
            <a:pPr marL="1270000" marR="0" lvl="0" indent="0" algn="l" rtl="0">
              <a:lnSpc>
                <a:spcPct val="100000"/>
              </a:lnSpc>
              <a:spcBef>
                <a:spcPts val="15"/>
              </a:spcBef>
              <a:spcAft>
                <a:spcPts val="0"/>
              </a:spcAft>
              <a:buNone/>
            </a:pPr>
            <a:r>
              <a:rPr lang="en-US" sz="1200" b="1" dirty="0">
                <a:latin typeface="Calibri"/>
                <a:ea typeface="Calibri"/>
                <a:cs typeface="Calibri"/>
                <a:sym typeface="Calibri"/>
              </a:rPr>
              <a:t>direction </a:t>
            </a:r>
            <a:r>
              <a:rPr lang="en-US" sz="1200" dirty="0">
                <a:latin typeface="Calibri"/>
                <a:ea typeface="Calibri"/>
                <a:cs typeface="Calibri"/>
                <a:sym typeface="Calibri"/>
              </a:rPr>
              <a:t>of a linear relationship between two variables</a:t>
            </a:r>
            <a:endParaRPr sz="1200" dirty="0">
              <a:latin typeface="Calibri"/>
              <a:ea typeface="Calibri"/>
              <a:cs typeface="Calibri"/>
              <a:sym typeface="Calibri"/>
            </a:endParaRPr>
          </a:p>
        </p:txBody>
      </p:sp>
      <p:pic>
        <p:nvPicPr>
          <p:cNvPr id="401" name="Google Shape;401;p48"/>
          <p:cNvPicPr preferRelativeResize="0"/>
          <p:nvPr/>
        </p:nvPicPr>
        <p:blipFill rotWithShape="1">
          <a:blip r:embed="rId3">
            <a:alphaModFix/>
          </a:blip>
          <a:srcRect/>
          <a:stretch/>
        </p:blipFill>
        <p:spPr>
          <a:xfrm>
            <a:off x="712672" y="3138361"/>
            <a:ext cx="5329428" cy="2466208"/>
          </a:xfrm>
          <a:prstGeom prst="rect">
            <a:avLst/>
          </a:prstGeom>
          <a:solidFill>
            <a:schemeClr val="lt1"/>
          </a:solidFill>
          <a:ln>
            <a:noFill/>
          </a:ln>
          <a:effectLst>
            <a:outerShdw blurRad="292100" dist="139700" dir="2700000" algn="tl" rotWithShape="0">
              <a:srgbClr val="333333">
                <a:alpha val="65000"/>
              </a:srgbClr>
            </a:outerShdw>
          </a:effectLst>
        </p:spPr>
      </p:pic>
      <p:pic>
        <p:nvPicPr>
          <p:cNvPr id="402" name="Google Shape;402;p48"/>
          <p:cNvPicPr preferRelativeResize="0"/>
          <p:nvPr/>
        </p:nvPicPr>
        <p:blipFill rotWithShape="1">
          <a:blip r:embed="rId4">
            <a:alphaModFix/>
          </a:blip>
          <a:srcRect/>
          <a:stretch/>
        </p:blipFill>
        <p:spPr>
          <a:xfrm>
            <a:off x="6228027" y="3088446"/>
            <a:ext cx="5443728" cy="2516124"/>
          </a:xfrm>
          <a:prstGeom prst="rect">
            <a:avLst/>
          </a:prstGeom>
          <a:solidFill>
            <a:schemeClr val="lt1"/>
          </a:solidFill>
          <a:ln>
            <a:noFill/>
          </a:ln>
          <a:effectLst>
            <a:outerShdw blurRad="292100" dist="139700" dir="2700000" algn="tl" rotWithShape="0">
              <a:srgbClr val="333333">
                <a:alpha val="65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9"/>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II. Understanding Relationship between Variables Cont’d</a:t>
            </a:r>
            <a:endParaRPr sz="2800" b="1" dirty="0"/>
          </a:p>
        </p:txBody>
      </p:sp>
      <p:sp>
        <p:nvSpPr>
          <p:cNvPr id="408" name="Google Shape;408;p49"/>
          <p:cNvSpPr txBox="1"/>
          <p:nvPr/>
        </p:nvSpPr>
        <p:spPr>
          <a:xfrm>
            <a:off x="522223" y="897056"/>
            <a:ext cx="11201400" cy="1227895"/>
          </a:xfrm>
          <a:prstGeom prst="rect">
            <a:avLst/>
          </a:prstGeom>
          <a:noFill/>
          <a:ln>
            <a:noFill/>
          </a:ln>
        </p:spPr>
        <p:txBody>
          <a:bodyPr spcFirstLastPara="1" wrap="square" lIns="0" tIns="103500" rIns="0" bIns="0" anchor="t" anchorCtr="0">
            <a:spAutoFit/>
          </a:bodyPr>
          <a:lstStyle/>
          <a:p>
            <a:pPr marL="0" marR="0" lvl="0" indent="0" algn="l" rtl="0">
              <a:lnSpc>
                <a:spcPct val="100000"/>
              </a:lnSpc>
              <a:spcBef>
                <a:spcPts val="0"/>
              </a:spcBef>
              <a:spcAft>
                <a:spcPts val="0"/>
              </a:spcAft>
              <a:buNone/>
            </a:pPr>
            <a:r>
              <a:rPr lang="en-US" sz="1600" b="1" dirty="0">
                <a:latin typeface="Arial"/>
                <a:ea typeface="Arial"/>
                <a:cs typeface="Arial"/>
                <a:sym typeface="Arial"/>
              </a:rPr>
              <a:t>Test of Mean</a:t>
            </a:r>
            <a:endParaRPr sz="1600" dirty="0">
              <a:latin typeface="Arial"/>
              <a:ea typeface="Arial"/>
              <a:cs typeface="Arial"/>
              <a:sym typeface="Arial"/>
            </a:endParaRPr>
          </a:p>
          <a:p>
            <a:pPr marL="469900" marR="0" lvl="1" indent="-165100" algn="l" rtl="0">
              <a:lnSpc>
                <a:spcPct val="100000"/>
              </a:lnSpc>
              <a:spcBef>
                <a:spcPts val="605"/>
              </a:spcBef>
              <a:spcAft>
                <a:spcPts val="0"/>
              </a:spcAft>
              <a:buSzPts val="1700"/>
              <a:buFont typeface="Arial"/>
              <a:buChar char="•"/>
            </a:pPr>
            <a:r>
              <a:rPr lang="en-US" b="0" i="0" u="none" strike="noStrike" cap="none" dirty="0">
                <a:latin typeface="Arial"/>
                <a:ea typeface="Arial"/>
                <a:cs typeface="Arial"/>
                <a:sym typeface="Arial"/>
              </a:rPr>
              <a:t>Compare two means and test if they are significantly different from a STATISTICAL point of view</a:t>
            </a:r>
            <a:endParaRPr b="0" i="0" u="none" strike="noStrike" cap="none" dirty="0">
              <a:latin typeface="Arial"/>
              <a:ea typeface="Arial"/>
              <a:cs typeface="Arial"/>
              <a:sym typeface="Arial"/>
            </a:endParaRPr>
          </a:p>
          <a:p>
            <a:pPr marL="469900" marR="0" lvl="1" indent="-165100" algn="l" rtl="0">
              <a:lnSpc>
                <a:spcPct val="100000"/>
              </a:lnSpc>
              <a:spcBef>
                <a:spcPts val="600"/>
              </a:spcBef>
              <a:spcAft>
                <a:spcPts val="0"/>
              </a:spcAft>
              <a:buSzPts val="1700"/>
              <a:buFont typeface="Arial"/>
              <a:buChar char="•"/>
            </a:pPr>
            <a:r>
              <a:rPr lang="en-US" b="0" i="0" u="none" strike="noStrike" cap="none" dirty="0">
                <a:latin typeface="Arial"/>
                <a:ea typeface="Arial"/>
                <a:cs typeface="Arial"/>
                <a:sym typeface="Arial"/>
              </a:rPr>
              <a:t>Need to define a significance level for the test – 80%, 90%, 95%, 99% or something else?</a:t>
            </a:r>
            <a:endParaRPr b="0" i="0" u="none" strike="noStrike" cap="none" dirty="0">
              <a:latin typeface="Arial"/>
              <a:ea typeface="Arial"/>
              <a:cs typeface="Arial"/>
              <a:sym typeface="Arial"/>
            </a:endParaRPr>
          </a:p>
          <a:p>
            <a:pPr marL="469900" marR="0" lvl="1" indent="-165100" algn="l" rtl="0">
              <a:lnSpc>
                <a:spcPct val="100000"/>
              </a:lnSpc>
              <a:spcBef>
                <a:spcPts val="605"/>
              </a:spcBef>
              <a:spcAft>
                <a:spcPts val="0"/>
              </a:spcAft>
              <a:buSzPts val="1700"/>
              <a:buFont typeface="Arial"/>
              <a:buChar char="•"/>
            </a:pPr>
            <a:r>
              <a:rPr lang="en-US" b="0" i="0" u="none" strike="noStrike" cap="none" dirty="0">
                <a:latin typeface="Arial"/>
                <a:ea typeface="Arial"/>
                <a:cs typeface="Arial"/>
                <a:sym typeface="Arial"/>
              </a:rPr>
              <a:t>Leverage Hypothesis Testing Development and Statistical Testing Process</a:t>
            </a:r>
            <a:endParaRPr b="0" i="0" u="none" strike="noStrike" cap="none" dirty="0">
              <a:latin typeface="Arial"/>
              <a:ea typeface="Arial"/>
              <a:cs typeface="Arial"/>
              <a:sym typeface="Arial"/>
            </a:endParaRPr>
          </a:p>
        </p:txBody>
      </p:sp>
      <p:pic>
        <p:nvPicPr>
          <p:cNvPr id="409" name="Google Shape;409;p49"/>
          <p:cNvPicPr preferRelativeResize="0"/>
          <p:nvPr/>
        </p:nvPicPr>
        <p:blipFill rotWithShape="1">
          <a:blip r:embed="rId3">
            <a:alphaModFix/>
          </a:blip>
          <a:srcRect/>
          <a:stretch/>
        </p:blipFill>
        <p:spPr>
          <a:xfrm>
            <a:off x="2378664" y="2412634"/>
            <a:ext cx="7281355" cy="3814572"/>
          </a:xfrm>
          <a:prstGeom prst="rect">
            <a:avLst/>
          </a:prstGeom>
          <a:solidFill>
            <a:schemeClr val="lt1"/>
          </a:solidFill>
          <a:ln>
            <a:noFill/>
          </a:ln>
          <a:effectLst>
            <a:outerShdw blurRad="292100" dist="139700" dir="2700000" algn="tl" rotWithShape="0">
              <a:srgbClr val="333333">
                <a:alpha val="65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0"/>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II. Understanding Relationship between Variables Cont’d</a:t>
            </a:r>
            <a:endParaRPr sz="2800" b="1" dirty="0"/>
          </a:p>
        </p:txBody>
      </p:sp>
      <p:pic>
        <p:nvPicPr>
          <p:cNvPr id="415" name="Google Shape;415;p50"/>
          <p:cNvPicPr preferRelativeResize="0"/>
          <p:nvPr/>
        </p:nvPicPr>
        <p:blipFill rotWithShape="1">
          <a:blip r:embed="rId3">
            <a:alphaModFix/>
          </a:blip>
          <a:srcRect/>
          <a:stretch/>
        </p:blipFill>
        <p:spPr>
          <a:xfrm>
            <a:off x="2202180" y="3779520"/>
            <a:ext cx="6408420" cy="1667256"/>
          </a:xfrm>
          <a:prstGeom prst="rect">
            <a:avLst/>
          </a:prstGeom>
          <a:solidFill>
            <a:schemeClr val="lt1"/>
          </a:solidFill>
          <a:ln>
            <a:noFill/>
          </a:ln>
          <a:effectLst>
            <a:outerShdw blurRad="292100" dist="139700" dir="2700000" algn="tl" rotWithShape="0">
              <a:srgbClr val="333333">
                <a:alpha val="65000"/>
              </a:srgbClr>
            </a:outerShdw>
          </a:effectLst>
        </p:spPr>
      </p:pic>
      <p:sp>
        <p:nvSpPr>
          <p:cNvPr id="416" name="Google Shape;416;p50"/>
          <p:cNvSpPr txBox="1"/>
          <p:nvPr/>
        </p:nvSpPr>
        <p:spPr>
          <a:xfrm>
            <a:off x="522223" y="960937"/>
            <a:ext cx="11490900" cy="2374619"/>
          </a:xfrm>
          <a:prstGeom prst="rect">
            <a:avLst/>
          </a:prstGeom>
          <a:noFill/>
          <a:ln>
            <a:noFill/>
          </a:ln>
        </p:spPr>
        <p:txBody>
          <a:bodyPr spcFirstLastPara="1" wrap="square" lIns="0" tIns="40000" rIns="0" bIns="0" anchor="t" anchorCtr="0">
            <a:spAutoFit/>
          </a:bodyPr>
          <a:lstStyle/>
          <a:p>
            <a:pPr marL="0" marR="0" lvl="0" indent="0" algn="l" rtl="0">
              <a:lnSpc>
                <a:spcPct val="100000"/>
              </a:lnSpc>
              <a:spcBef>
                <a:spcPts val="0"/>
              </a:spcBef>
              <a:spcAft>
                <a:spcPts val="0"/>
              </a:spcAft>
              <a:buNone/>
            </a:pPr>
            <a:r>
              <a:rPr lang="en-US" b="1" dirty="0">
                <a:latin typeface="Arial"/>
                <a:ea typeface="Arial"/>
                <a:cs typeface="Arial"/>
                <a:sym typeface="Arial"/>
              </a:rPr>
              <a:t>Test of Mean Cont’d</a:t>
            </a:r>
            <a:endParaRPr dirty="0">
              <a:latin typeface="Arial"/>
              <a:ea typeface="Arial"/>
              <a:cs typeface="Arial"/>
              <a:sym typeface="Arial"/>
            </a:endParaRPr>
          </a:p>
          <a:p>
            <a:pPr marL="469900" marR="364490" lvl="1" indent="-165100" algn="l" rtl="0">
              <a:lnSpc>
                <a:spcPct val="119000"/>
              </a:lnSpc>
              <a:spcBef>
                <a:spcPts val="280"/>
              </a:spcBef>
              <a:spcAft>
                <a:spcPts val="0"/>
              </a:spcAft>
              <a:buSzPts val="1650"/>
              <a:buFont typeface="Arial"/>
              <a:buChar char="•"/>
            </a:pPr>
            <a:r>
              <a:rPr lang="en-US" sz="1200" b="0" i="0" u="none" strike="noStrike" cap="none" dirty="0">
                <a:latin typeface="Arial"/>
                <a:ea typeface="Arial"/>
                <a:cs typeface="Arial"/>
                <a:sym typeface="Arial"/>
              </a:rPr>
              <a:t>The interpretation of significance level in a test of mean is derived from the significance level of confidence interval	around each individual mean</a:t>
            </a:r>
            <a:endParaRPr sz="1200" b="0" i="0" u="none" strike="noStrike" cap="none" dirty="0">
              <a:latin typeface="Arial"/>
              <a:ea typeface="Arial"/>
              <a:cs typeface="Arial"/>
              <a:sym typeface="Arial"/>
            </a:endParaRPr>
          </a:p>
          <a:p>
            <a:pPr marL="469900" marR="0" lvl="1" indent="-165100" algn="l" rtl="0">
              <a:lnSpc>
                <a:spcPct val="100000"/>
              </a:lnSpc>
              <a:spcBef>
                <a:spcPts val="5"/>
              </a:spcBef>
              <a:spcAft>
                <a:spcPts val="0"/>
              </a:spcAft>
              <a:buSzPts val="1650"/>
              <a:buFont typeface="Arial"/>
              <a:buChar char="•"/>
            </a:pPr>
            <a:r>
              <a:rPr lang="en-US" sz="1200" b="0" i="0" u="none" strike="noStrike" cap="none" dirty="0">
                <a:latin typeface="Arial"/>
                <a:ea typeface="Arial"/>
                <a:cs typeface="Arial"/>
                <a:sym typeface="Arial"/>
              </a:rPr>
              <a:t>As for confidence intervals N, standard deviation and significance level can change the </a:t>
            </a:r>
            <a:r>
              <a:rPr lang="en-US" sz="1200" dirty="0">
                <a:latin typeface="Arial"/>
                <a:ea typeface="Arial"/>
                <a:cs typeface="Arial"/>
                <a:sym typeface="Arial"/>
              </a:rPr>
              <a:t>outcome of the test:</a:t>
            </a:r>
            <a:endParaRPr sz="1200" dirty="0">
              <a:latin typeface="Arial"/>
              <a:ea typeface="Arial"/>
              <a:cs typeface="Arial"/>
              <a:sym typeface="Arial"/>
            </a:endParaRPr>
          </a:p>
          <a:p>
            <a:pPr marL="864235" marR="0" lvl="2" indent="-114935" algn="l" rtl="0">
              <a:lnSpc>
                <a:spcPct val="119722"/>
              </a:lnSpc>
              <a:spcBef>
                <a:spcPts val="365"/>
              </a:spcBef>
              <a:spcAft>
                <a:spcPts val="0"/>
              </a:spcAft>
              <a:buSzPts val="1800"/>
              <a:buFont typeface="Arial"/>
              <a:buChar char="•"/>
            </a:pPr>
            <a:r>
              <a:rPr lang="en-US" sz="1100" b="0" i="0" u="none" strike="noStrike" cap="none" dirty="0">
                <a:latin typeface="Arial"/>
                <a:ea typeface="Arial"/>
                <a:cs typeface="Arial"/>
                <a:sym typeface="Arial"/>
              </a:rPr>
              <a:t>If N increases, a significant difference is </a:t>
            </a:r>
            <a:r>
              <a:rPr lang="en-US" sz="1100" b="0" i="0" u="sng" strike="noStrike" cap="none" dirty="0">
                <a:latin typeface="Arial"/>
                <a:ea typeface="Arial"/>
                <a:cs typeface="Arial"/>
                <a:sym typeface="Arial"/>
              </a:rPr>
              <a:t>more</a:t>
            </a:r>
            <a:r>
              <a:rPr lang="en-US" sz="1100" b="0" i="0" u="none" strike="noStrike" cap="none" dirty="0">
                <a:latin typeface="Arial"/>
                <a:ea typeface="Arial"/>
                <a:cs typeface="Arial"/>
                <a:sym typeface="Arial"/>
              </a:rPr>
              <a:t> likely</a:t>
            </a:r>
            <a:endParaRPr sz="1100" b="0" i="0" u="none" strike="noStrike" cap="none" dirty="0">
              <a:latin typeface="Arial"/>
              <a:ea typeface="Arial"/>
              <a:cs typeface="Arial"/>
              <a:sym typeface="Arial"/>
            </a:endParaRPr>
          </a:p>
          <a:p>
            <a:pPr marL="864235" marR="0" lvl="2" indent="-114935" algn="l" rtl="0">
              <a:lnSpc>
                <a:spcPct val="119722"/>
              </a:lnSpc>
              <a:spcBef>
                <a:spcPts val="0"/>
              </a:spcBef>
              <a:spcAft>
                <a:spcPts val="0"/>
              </a:spcAft>
              <a:buSzPts val="1800"/>
              <a:buFont typeface="Arial"/>
              <a:buChar char="•"/>
            </a:pPr>
            <a:r>
              <a:rPr lang="en-US" sz="1100" b="0" i="0" u="none" strike="noStrike" cap="none" dirty="0">
                <a:latin typeface="Arial"/>
                <a:ea typeface="Arial"/>
                <a:cs typeface="Arial"/>
                <a:sym typeface="Arial"/>
              </a:rPr>
              <a:t>If the standard deviation increases, a significant difference is</a:t>
            </a:r>
            <a:r>
              <a:rPr lang="en-US" sz="1100" b="0" i="0" u="sng" strike="noStrike" cap="none" dirty="0">
                <a:latin typeface="Arial"/>
                <a:ea typeface="Arial"/>
                <a:cs typeface="Arial"/>
                <a:sym typeface="Arial"/>
              </a:rPr>
              <a:t> less</a:t>
            </a:r>
            <a:r>
              <a:rPr lang="en-US" sz="1100" b="0" i="0" u="none" strike="noStrike" cap="none" dirty="0">
                <a:latin typeface="Arial"/>
                <a:ea typeface="Arial"/>
                <a:cs typeface="Arial"/>
                <a:sym typeface="Arial"/>
              </a:rPr>
              <a:t> likely</a:t>
            </a:r>
            <a:endParaRPr sz="1100" b="0" i="0" u="none" strike="noStrike" cap="none" dirty="0">
              <a:latin typeface="Arial"/>
              <a:ea typeface="Arial"/>
              <a:cs typeface="Arial"/>
              <a:sym typeface="Arial"/>
            </a:endParaRPr>
          </a:p>
          <a:p>
            <a:pPr marL="864235" marR="0" lvl="2" indent="-114935" algn="l" rtl="0">
              <a:lnSpc>
                <a:spcPct val="100000"/>
              </a:lnSpc>
              <a:spcBef>
                <a:spcPts val="470"/>
              </a:spcBef>
              <a:spcAft>
                <a:spcPts val="0"/>
              </a:spcAft>
              <a:buSzPts val="1800"/>
              <a:buFont typeface="Arial"/>
              <a:buChar char="•"/>
            </a:pPr>
            <a:r>
              <a:rPr lang="en-US" sz="1100" b="0" i="0" u="none" strike="noStrike" cap="none" dirty="0">
                <a:latin typeface="Arial"/>
                <a:ea typeface="Arial"/>
                <a:cs typeface="Arial"/>
                <a:sym typeface="Arial"/>
              </a:rPr>
              <a:t>If significance level increases, a significant difference is </a:t>
            </a:r>
            <a:r>
              <a:rPr lang="en-US" sz="1100" b="0" i="0" u="sng" strike="noStrike" cap="none" dirty="0">
                <a:latin typeface="Arial"/>
                <a:ea typeface="Arial"/>
                <a:cs typeface="Arial"/>
                <a:sym typeface="Arial"/>
              </a:rPr>
              <a:t>less</a:t>
            </a:r>
            <a:r>
              <a:rPr lang="en-US" sz="1100" b="0" i="0" u="none" strike="noStrike" cap="none" dirty="0">
                <a:latin typeface="Arial"/>
                <a:ea typeface="Arial"/>
                <a:cs typeface="Arial"/>
                <a:sym typeface="Arial"/>
              </a:rPr>
              <a:t> likely</a:t>
            </a:r>
          </a:p>
          <a:p>
            <a:pPr marL="864235" marR="0" lvl="2" indent="-114935" algn="l" rtl="0">
              <a:lnSpc>
                <a:spcPct val="100000"/>
              </a:lnSpc>
              <a:spcBef>
                <a:spcPts val="470"/>
              </a:spcBef>
              <a:spcAft>
                <a:spcPts val="0"/>
              </a:spcAft>
              <a:buSzPts val="1800"/>
              <a:buFont typeface="Arial"/>
              <a:buChar char="•"/>
            </a:pPr>
            <a:endParaRPr b="0" i="0" u="none" strike="noStrike" cap="none" dirty="0">
              <a:latin typeface="Arial"/>
              <a:ea typeface="Arial"/>
              <a:cs typeface="Arial"/>
              <a:sym typeface="Arial"/>
            </a:endParaRPr>
          </a:p>
          <a:p>
            <a:pPr marL="330835" marR="0" lvl="0" indent="0" algn="l" rtl="0">
              <a:lnSpc>
                <a:spcPct val="100000"/>
              </a:lnSpc>
              <a:spcBef>
                <a:spcPts val="0"/>
              </a:spcBef>
              <a:spcAft>
                <a:spcPts val="0"/>
              </a:spcAft>
              <a:buNone/>
            </a:pPr>
            <a:r>
              <a:rPr lang="en-US" sz="1200" b="1" dirty="0">
                <a:latin typeface="Calibri"/>
                <a:ea typeface="Calibri"/>
                <a:cs typeface="Calibri"/>
                <a:sym typeface="Calibri"/>
              </a:rPr>
              <a:t>Two Types of Error</a:t>
            </a:r>
            <a:endParaRPr sz="1200" dirty="0">
              <a:latin typeface="Calibri"/>
              <a:ea typeface="Calibri"/>
              <a:cs typeface="Calibri"/>
              <a:sym typeface="Calibri"/>
            </a:endParaRPr>
          </a:p>
          <a:p>
            <a:pPr marL="537210" marR="105410" lvl="5" indent="-171450">
              <a:lnSpc>
                <a:spcPct val="119375"/>
              </a:lnSpc>
              <a:spcBef>
                <a:spcPts val="600"/>
              </a:spcBef>
              <a:buSzPts val="1600"/>
              <a:buFont typeface="Arial" panose="020B0604020202020204" pitchFamily="34" charset="0"/>
              <a:buChar char="•"/>
            </a:pPr>
            <a:r>
              <a:rPr lang="en-US" sz="1050" b="0" i="0" u="none" strike="noStrike" cap="none" dirty="0">
                <a:latin typeface="Arial"/>
                <a:ea typeface="Arial"/>
                <a:cs typeface="Arial"/>
                <a:sym typeface="Arial"/>
              </a:rPr>
              <a:t>Type 1 Error is </a:t>
            </a:r>
            <a:r>
              <a:rPr lang="en-US" sz="1050" b="1" i="0" u="none" strike="noStrike" cap="none" dirty="0">
                <a:latin typeface="Arial"/>
                <a:ea typeface="Arial"/>
                <a:cs typeface="Arial"/>
                <a:sym typeface="Arial"/>
              </a:rPr>
              <a:t>True Positive Rate</a:t>
            </a:r>
            <a:endParaRPr sz="1050" b="0" i="0" u="none" strike="noStrike" cap="none" dirty="0">
              <a:latin typeface="Arial"/>
              <a:ea typeface="Arial"/>
              <a:cs typeface="Arial"/>
              <a:sym typeface="Arial"/>
            </a:endParaRPr>
          </a:p>
          <a:p>
            <a:pPr marL="537210" lvl="5" indent="-171450">
              <a:lnSpc>
                <a:spcPct val="107812"/>
              </a:lnSpc>
              <a:spcBef>
                <a:spcPts val="600"/>
              </a:spcBef>
              <a:buSzPts val="1600"/>
              <a:buFont typeface="Arial" panose="020B0604020202020204" pitchFamily="34" charset="0"/>
              <a:buChar char="•"/>
            </a:pPr>
            <a:r>
              <a:rPr lang="en-US" sz="1050" b="0" i="0" u="none" strike="noStrike" cap="none" dirty="0">
                <a:latin typeface="Arial"/>
                <a:ea typeface="Arial"/>
                <a:cs typeface="Arial"/>
                <a:sym typeface="Arial"/>
              </a:rPr>
              <a:t>Type II Error is </a:t>
            </a:r>
            <a:r>
              <a:rPr lang="en-US" sz="1050" b="1" i="0" u="none" strike="noStrike" cap="none" dirty="0">
                <a:latin typeface="Arial"/>
                <a:ea typeface="Arial"/>
                <a:cs typeface="Arial"/>
                <a:sym typeface="Arial"/>
              </a:rPr>
              <a:t>False </a:t>
            </a:r>
            <a:r>
              <a:rPr lang="en-US" sz="1050" b="1" dirty="0">
                <a:latin typeface="Arial"/>
                <a:ea typeface="Arial"/>
                <a:cs typeface="Arial"/>
                <a:sym typeface="Arial"/>
              </a:rPr>
              <a:t>Negative Rate</a:t>
            </a:r>
            <a:endParaRPr sz="1050" dirty="0">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1"/>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II. Understanding Relationship between Variables Cont’d</a:t>
            </a:r>
            <a:endParaRPr sz="2800" b="1" dirty="0"/>
          </a:p>
        </p:txBody>
      </p:sp>
      <p:sp>
        <p:nvSpPr>
          <p:cNvPr id="422" name="Google Shape;422;p51"/>
          <p:cNvSpPr txBox="1"/>
          <p:nvPr/>
        </p:nvSpPr>
        <p:spPr>
          <a:xfrm>
            <a:off x="522223" y="988314"/>
            <a:ext cx="6944359" cy="859210"/>
          </a:xfrm>
          <a:prstGeom prst="rect">
            <a:avLst/>
          </a:prstGeom>
          <a:noFill/>
          <a:ln>
            <a:noFill/>
          </a:ln>
        </p:spPr>
        <p:txBody>
          <a:bodyPr spcFirstLastPara="1" wrap="square" lIns="0" tIns="12700" rIns="0" bIns="0" anchor="t" anchorCtr="0">
            <a:spAutoFit/>
          </a:bodyPr>
          <a:lstStyle/>
          <a:p>
            <a:pPr marL="12700" marR="0" lvl="0" algn="l" rtl="0">
              <a:lnSpc>
                <a:spcPct val="100000"/>
              </a:lnSpc>
              <a:spcBef>
                <a:spcPts val="0"/>
              </a:spcBef>
              <a:spcAft>
                <a:spcPts val="0"/>
              </a:spcAft>
              <a:buSzPts val="2300"/>
            </a:pPr>
            <a:r>
              <a:rPr lang="en-US" b="1" dirty="0">
                <a:latin typeface="Arial"/>
                <a:ea typeface="Arial"/>
                <a:cs typeface="Arial"/>
                <a:sym typeface="Arial"/>
              </a:rPr>
              <a:t>Regression Analysis (Univariate Regression)</a:t>
            </a:r>
            <a:endParaRPr dirty="0">
              <a:latin typeface="Arial"/>
              <a:ea typeface="Arial"/>
              <a:cs typeface="Arial"/>
              <a:sym typeface="Arial"/>
            </a:endParaRPr>
          </a:p>
          <a:p>
            <a:pPr marL="933450" marR="0" lvl="1" indent="-171450" algn="l" rtl="0">
              <a:lnSpc>
                <a:spcPct val="100000"/>
              </a:lnSpc>
              <a:spcBef>
                <a:spcPts val="100"/>
              </a:spcBef>
              <a:spcAft>
                <a:spcPts val="0"/>
              </a:spcAft>
              <a:buSzPts val="1650"/>
              <a:buFont typeface="Arial" panose="020B0604020202020204" pitchFamily="34" charset="0"/>
              <a:buChar char="•"/>
            </a:pPr>
            <a:r>
              <a:rPr lang="en-US" sz="1200" b="0" i="0" u="none" strike="noStrike" cap="none" dirty="0">
                <a:latin typeface="Arial"/>
                <a:ea typeface="Arial"/>
                <a:cs typeface="Arial"/>
                <a:sym typeface="Arial"/>
              </a:rPr>
              <a:t>R2: Measure of goodness of fit whose range is 0 to 1</a:t>
            </a:r>
            <a:endParaRPr sz="1200" b="0" i="0" u="none" strike="noStrike" cap="none" dirty="0">
              <a:latin typeface="Arial"/>
              <a:ea typeface="Arial"/>
              <a:cs typeface="Arial"/>
              <a:sym typeface="Arial"/>
            </a:endParaRPr>
          </a:p>
          <a:p>
            <a:pPr marL="1390650" marR="0" lvl="2" indent="-171450" algn="l" rtl="0">
              <a:lnSpc>
                <a:spcPct val="100000"/>
              </a:lnSpc>
              <a:spcBef>
                <a:spcPts val="240"/>
              </a:spcBef>
              <a:spcAft>
                <a:spcPts val="0"/>
              </a:spcAft>
              <a:buSzPts val="1650"/>
              <a:buFont typeface="Arial" panose="020B0604020202020204" pitchFamily="34" charset="0"/>
              <a:buChar char="•"/>
            </a:pPr>
            <a:r>
              <a:rPr lang="en-US" sz="1200" b="0" i="0" u="none" strike="noStrike" cap="none" dirty="0">
                <a:latin typeface="Arial"/>
                <a:ea typeface="Arial"/>
                <a:cs typeface="Arial"/>
                <a:sym typeface="Arial"/>
              </a:rPr>
              <a:t>0 = no linear relationship</a:t>
            </a:r>
            <a:endParaRPr sz="1200" b="0" i="0" u="none" strike="noStrike" cap="none" dirty="0">
              <a:latin typeface="Arial"/>
              <a:ea typeface="Arial"/>
              <a:cs typeface="Arial"/>
              <a:sym typeface="Arial"/>
            </a:endParaRPr>
          </a:p>
          <a:p>
            <a:pPr marL="1390650" marR="0" lvl="2" indent="-171450" algn="l" rtl="0">
              <a:lnSpc>
                <a:spcPct val="100000"/>
              </a:lnSpc>
              <a:spcBef>
                <a:spcPts val="250"/>
              </a:spcBef>
              <a:spcAft>
                <a:spcPts val="0"/>
              </a:spcAft>
              <a:buSzPts val="1650"/>
              <a:buFont typeface="Arial" panose="020B0604020202020204" pitchFamily="34" charset="0"/>
              <a:buChar char="•"/>
            </a:pPr>
            <a:r>
              <a:rPr lang="en-US" sz="1200" b="0" i="0" u="none" strike="noStrike" cap="none" dirty="0">
                <a:latin typeface="Arial"/>
                <a:ea typeface="Arial"/>
                <a:cs typeface="Arial"/>
                <a:sym typeface="Arial"/>
              </a:rPr>
              <a:t>1= perfect linear relationship</a:t>
            </a:r>
            <a:endParaRPr sz="1200" b="0" i="0" u="none" strike="noStrike" cap="none" dirty="0">
              <a:latin typeface="Arial"/>
              <a:ea typeface="Arial"/>
              <a:cs typeface="Arial"/>
              <a:sym typeface="Arial"/>
            </a:endParaRPr>
          </a:p>
        </p:txBody>
      </p:sp>
      <p:pic>
        <p:nvPicPr>
          <p:cNvPr id="423" name="Google Shape;423;p51"/>
          <p:cNvPicPr preferRelativeResize="0"/>
          <p:nvPr/>
        </p:nvPicPr>
        <p:blipFill rotWithShape="1">
          <a:blip r:embed="rId3">
            <a:alphaModFix/>
          </a:blip>
          <a:srcRect/>
          <a:stretch/>
        </p:blipFill>
        <p:spPr>
          <a:xfrm>
            <a:off x="2103120" y="2647188"/>
            <a:ext cx="7985759" cy="3807642"/>
          </a:xfrm>
          <a:prstGeom prst="rect">
            <a:avLst/>
          </a:prstGeom>
          <a:solidFill>
            <a:schemeClr val="lt1"/>
          </a:solidFill>
          <a:ln>
            <a:noFill/>
          </a:ln>
          <a:effectLst>
            <a:outerShdw blurRad="292100" dist="139700" dir="2700000" algn="tl" rotWithShape="0">
              <a:srgbClr val="333333">
                <a:alpha val="6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2"/>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II. Understanding Relationship between Variables Cont’d</a:t>
            </a:r>
            <a:endParaRPr sz="2800" b="1" dirty="0"/>
          </a:p>
        </p:txBody>
      </p:sp>
      <p:sp>
        <p:nvSpPr>
          <p:cNvPr id="429" name="Google Shape;429;p52"/>
          <p:cNvSpPr txBox="1"/>
          <p:nvPr/>
        </p:nvSpPr>
        <p:spPr>
          <a:xfrm>
            <a:off x="522222" y="942685"/>
            <a:ext cx="11272879" cy="1583875"/>
          </a:xfrm>
          <a:prstGeom prst="rect">
            <a:avLst/>
          </a:prstGeom>
          <a:noFill/>
          <a:ln>
            <a:noFill/>
          </a:ln>
        </p:spPr>
        <p:txBody>
          <a:bodyPr spcFirstLastPara="1" wrap="square" lIns="0" tIns="58400" rIns="0" bIns="0" anchor="t" anchorCtr="0">
            <a:spAutoFit/>
          </a:bodyPr>
          <a:lstStyle/>
          <a:p>
            <a:pPr marL="439419" marR="0" lvl="0" indent="-426719" algn="l" rtl="0">
              <a:lnSpc>
                <a:spcPct val="100000"/>
              </a:lnSpc>
              <a:spcBef>
                <a:spcPts val="0"/>
              </a:spcBef>
              <a:spcAft>
                <a:spcPts val="0"/>
              </a:spcAft>
              <a:buSzPts val="2300"/>
              <a:buFont typeface="Arial"/>
              <a:buChar char="•"/>
            </a:pPr>
            <a:r>
              <a:rPr lang="en-US" sz="1600" b="1" dirty="0">
                <a:latin typeface="Arial"/>
                <a:ea typeface="Arial"/>
                <a:cs typeface="Arial"/>
                <a:sym typeface="Arial"/>
              </a:rPr>
              <a:t>Trend:</a:t>
            </a:r>
            <a:endParaRPr sz="1600" dirty="0">
              <a:latin typeface="Arial"/>
              <a:ea typeface="Arial"/>
              <a:cs typeface="Arial"/>
              <a:sym typeface="Arial"/>
            </a:endParaRPr>
          </a:p>
          <a:p>
            <a:pPr marL="635635" marR="0" lvl="1" indent="-166369" algn="l" rtl="0">
              <a:lnSpc>
                <a:spcPct val="100000"/>
              </a:lnSpc>
              <a:spcBef>
                <a:spcPts val="300"/>
              </a:spcBef>
              <a:spcAft>
                <a:spcPts val="0"/>
              </a:spcAft>
              <a:buSzPts val="1700"/>
              <a:buFont typeface="Arial"/>
              <a:buChar char="•"/>
            </a:pPr>
            <a:r>
              <a:rPr lang="en-US" b="0" i="0" u="none" strike="noStrike" cap="none" dirty="0">
                <a:latin typeface="Arial"/>
                <a:ea typeface="Arial"/>
                <a:cs typeface="Arial"/>
                <a:sym typeface="Arial"/>
              </a:rPr>
              <a:t>Time series analysis</a:t>
            </a:r>
            <a:endParaRPr b="0" i="0" u="none" strike="noStrike" cap="none" dirty="0">
              <a:latin typeface="Arial"/>
              <a:ea typeface="Arial"/>
              <a:cs typeface="Arial"/>
              <a:sym typeface="Arial"/>
            </a:endParaRPr>
          </a:p>
          <a:p>
            <a:pPr marL="635635" marR="0" lvl="1" indent="-166369" algn="l" rtl="0">
              <a:lnSpc>
                <a:spcPct val="117499"/>
              </a:lnSpc>
              <a:spcBef>
                <a:spcPts val="204"/>
              </a:spcBef>
              <a:spcAft>
                <a:spcPts val="0"/>
              </a:spcAft>
              <a:buSzPts val="1700"/>
              <a:buFont typeface="Arial"/>
              <a:buChar char="•"/>
            </a:pPr>
            <a:r>
              <a:rPr lang="en-US" b="0" i="0" u="none" strike="noStrike" cap="none" dirty="0">
                <a:latin typeface="Arial"/>
                <a:ea typeface="Arial"/>
                <a:cs typeface="Arial"/>
                <a:sym typeface="Arial"/>
              </a:rPr>
              <a:t>The independent variable is time: we track overtime the evolution of</a:t>
            </a:r>
            <a:r>
              <a:rPr lang="en-US" dirty="0"/>
              <a:t> </a:t>
            </a:r>
            <a:r>
              <a:rPr lang="en-US" b="0" i="0" u="none" strike="noStrike" cap="none" dirty="0">
                <a:latin typeface="Arial"/>
                <a:ea typeface="Arial"/>
                <a:cs typeface="Arial"/>
                <a:sym typeface="Arial"/>
              </a:rPr>
              <a:t>a variable (e.g., Customer</a:t>
            </a:r>
            <a:endParaRPr b="0" i="0" u="none" strike="noStrike" cap="none" dirty="0">
              <a:latin typeface="Arial"/>
              <a:ea typeface="Arial"/>
              <a:cs typeface="Arial"/>
              <a:sym typeface="Arial"/>
            </a:endParaRPr>
          </a:p>
          <a:p>
            <a:pPr marL="635635" marR="0" lvl="0" indent="0" algn="l" rtl="0">
              <a:lnSpc>
                <a:spcPct val="117619"/>
              </a:lnSpc>
              <a:spcBef>
                <a:spcPts val="0"/>
              </a:spcBef>
              <a:spcAft>
                <a:spcPts val="0"/>
              </a:spcAft>
              <a:buNone/>
            </a:pPr>
            <a:r>
              <a:rPr lang="en-US" dirty="0">
                <a:latin typeface="Arial"/>
                <a:ea typeface="Arial"/>
                <a:cs typeface="Arial"/>
                <a:sym typeface="Arial"/>
              </a:rPr>
              <a:t>Satisfaction).	y = </a:t>
            </a:r>
            <a:r>
              <a:rPr lang="en-US" i="1" dirty="0">
                <a:latin typeface="Noto Sans Symbols"/>
                <a:ea typeface="Noto Sans Symbols"/>
                <a:cs typeface="Noto Sans Symbols"/>
                <a:sym typeface="Noto Sans Symbols"/>
              </a:rPr>
              <a:t>α</a:t>
            </a:r>
            <a:r>
              <a:rPr lang="en-US" i="1" dirty="0">
                <a:latin typeface="Times New Roman"/>
                <a:ea typeface="Times New Roman"/>
                <a:cs typeface="Times New Roman"/>
                <a:sym typeface="Times New Roman"/>
              </a:rPr>
              <a:t> </a:t>
            </a:r>
            <a:r>
              <a:rPr lang="en-US" dirty="0">
                <a:latin typeface="Arial"/>
                <a:ea typeface="Arial"/>
                <a:cs typeface="Arial"/>
                <a:sym typeface="Arial"/>
              </a:rPr>
              <a:t>+ </a:t>
            </a:r>
            <a:r>
              <a:rPr lang="en-US" sz="1600" i="1" dirty="0">
                <a:latin typeface="Noto Sans Symbols"/>
                <a:ea typeface="Noto Sans Symbols"/>
                <a:cs typeface="Noto Sans Symbols"/>
                <a:sym typeface="Noto Sans Symbols"/>
              </a:rPr>
              <a:t>β</a:t>
            </a:r>
            <a:r>
              <a:rPr lang="en-US" dirty="0">
                <a:latin typeface="Arial"/>
                <a:ea typeface="Arial"/>
                <a:cs typeface="Arial"/>
                <a:sym typeface="Arial"/>
              </a:rPr>
              <a:t>t + error</a:t>
            </a:r>
            <a:endParaRPr dirty="0">
              <a:latin typeface="Arial"/>
              <a:ea typeface="Arial"/>
              <a:cs typeface="Arial"/>
              <a:sym typeface="Arial"/>
            </a:endParaRPr>
          </a:p>
          <a:p>
            <a:pPr marL="635635" marR="424180" lvl="1" indent="-166369" algn="l" rtl="0">
              <a:lnSpc>
                <a:spcPct val="100000"/>
              </a:lnSpc>
              <a:spcBef>
                <a:spcPts val="175"/>
              </a:spcBef>
              <a:spcAft>
                <a:spcPts val="0"/>
              </a:spcAft>
              <a:buSzPts val="1700"/>
              <a:buFont typeface="Arial"/>
              <a:buChar char="•"/>
            </a:pPr>
            <a:r>
              <a:rPr lang="en-US" b="0" i="0" u="none" strike="noStrike" cap="none" dirty="0">
                <a:latin typeface="Arial"/>
                <a:ea typeface="Arial"/>
                <a:cs typeface="Arial"/>
                <a:sym typeface="Arial"/>
              </a:rPr>
              <a:t>Over 2 periods is the same as a test of the mean for independent samples, but we will look at longer period of time to understand changes of Customer Satisfaction overtime</a:t>
            </a:r>
            <a:endParaRPr b="0" i="0" u="none" strike="noStrike" cap="none" dirty="0">
              <a:latin typeface="Arial"/>
              <a:ea typeface="Arial"/>
              <a:cs typeface="Arial"/>
              <a:sym typeface="Arial"/>
            </a:endParaRPr>
          </a:p>
        </p:txBody>
      </p:sp>
      <p:pic>
        <p:nvPicPr>
          <p:cNvPr id="430" name="Google Shape;430;p52"/>
          <p:cNvPicPr preferRelativeResize="0"/>
          <p:nvPr/>
        </p:nvPicPr>
        <p:blipFill rotWithShape="1">
          <a:blip r:embed="rId3">
            <a:alphaModFix/>
          </a:blip>
          <a:srcRect/>
          <a:stretch/>
        </p:blipFill>
        <p:spPr>
          <a:xfrm>
            <a:off x="2075687" y="3445424"/>
            <a:ext cx="7365493" cy="2257715"/>
          </a:xfrm>
          <a:prstGeom prst="rect">
            <a:avLst/>
          </a:prstGeom>
          <a:solidFill>
            <a:schemeClr val="lt1"/>
          </a:solidFill>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1"/>
          <p:cNvSpPr txBox="1">
            <a:spLocks noGrp="1"/>
          </p:cNvSpPr>
          <p:nvPr>
            <p:ph type="title"/>
          </p:nvPr>
        </p:nvSpPr>
        <p:spPr>
          <a:xfrm>
            <a:off x="228600" y="59830"/>
            <a:ext cx="11963400" cy="443055"/>
          </a:xfrm>
          <a:prstGeom prst="rect">
            <a:avLst/>
          </a:prstGeom>
          <a:noFill/>
          <a:ln>
            <a:noFill/>
          </a:ln>
        </p:spPr>
        <p:txBody>
          <a:bodyPr spcFirstLastPara="1" wrap="square" lIns="0" tIns="12050" rIns="0" bIns="0" anchor="t" anchorCtr="0">
            <a:spAutoFit/>
          </a:bodyPr>
          <a:lstStyle/>
          <a:p>
            <a:pPr marL="12700"/>
            <a:r>
              <a:rPr lang="en-US" sz="2800" b="1" dirty="0"/>
              <a:t>Data Due Diligence Project – Objective and Data</a:t>
            </a:r>
            <a:endParaRPr sz="2800" b="1" dirty="0"/>
          </a:p>
        </p:txBody>
      </p:sp>
      <p:sp>
        <p:nvSpPr>
          <p:cNvPr id="145" name="Google Shape;145;p21"/>
          <p:cNvSpPr txBox="1"/>
          <p:nvPr/>
        </p:nvSpPr>
        <p:spPr>
          <a:xfrm>
            <a:off x="2659379" y="1683609"/>
            <a:ext cx="8810511" cy="244425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b="1" dirty="0">
                <a:latin typeface="Calibri"/>
                <a:ea typeface="Calibri"/>
                <a:cs typeface="Calibri"/>
                <a:sym typeface="Calibri"/>
              </a:rPr>
              <a:t>Project Objective</a:t>
            </a:r>
          </a:p>
          <a:p>
            <a:pPr marL="12700" marR="0" lvl="0" indent="0" algn="l" rtl="0">
              <a:lnSpc>
                <a:spcPct val="100000"/>
              </a:lnSpc>
              <a:spcBef>
                <a:spcPts val="0"/>
              </a:spcBef>
              <a:spcAft>
                <a:spcPts val="0"/>
              </a:spcAft>
              <a:buNone/>
            </a:pPr>
            <a:endParaRPr dirty="0">
              <a:latin typeface="Calibri"/>
              <a:ea typeface="Calibri"/>
              <a:cs typeface="Calibri"/>
              <a:sym typeface="Calibri"/>
            </a:endParaRPr>
          </a:p>
          <a:p>
            <a:pPr marL="640080" marR="101600" lvl="6" indent="-342900">
              <a:buSzPct val="100000"/>
              <a:buFont typeface="Arial" panose="020B0604020202020204" pitchFamily="34" charset="0"/>
              <a:buChar char="•"/>
            </a:pPr>
            <a:r>
              <a:rPr lang="en-US" dirty="0">
                <a:latin typeface="Calibri"/>
                <a:ea typeface="Calibri"/>
                <a:cs typeface="Calibri"/>
                <a:sym typeface="Calibri"/>
              </a:rPr>
              <a:t>Demonstrate that you not only grasp the meaning of the various analytical data review and related concepts, but are also able to apply those concepts to real data to address business problems</a:t>
            </a:r>
            <a:endParaRPr dirty="0">
              <a:latin typeface="Calibri"/>
              <a:ea typeface="Calibri"/>
              <a:cs typeface="Calibri"/>
              <a:sym typeface="Calibri"/>
            </a:endParaRPr>
          </a:p>
          <a:p>
            <a:pPr marL="640080" marR="101600" lvl="6" indent="-342900">
              <a:buSzPct val="100000"/>
              <a:buFont typeface="Arial" panose="020B0604020202020204" pitchFamily="34" charset="0"/>
              <a:buChar char="•"/>
            </a:pPr>
            <a:r>
              <a:rPr lang="en-US" dirty="0">
                <a:latin typeface="Calibri"/>
                <a:ea typeface="Calibri"/>
                <a:cs typeface="Calibri"/>
                <a:sym typeface="Calibri"/>
              </a:rPr>
              <a:t>Conduct a comprehensive assessment of the customer base with a focus on data due diligence</a:t>
            </a:r>
          </a:p>
          <a:p>
            <a:pPr marL="640080" marR="101600" lvl="6" indent="-342900">
              <a:buSzPct val="100000"/>
              <a:buFont typeface="Arial" panose="020B0604020202020204" pitchFamily="34" charset="0"/>
              <a:buChar char="•"/>
            </a:pPr>
            <a:r>
              <a:rPr lang="en-US" dirty="0">
                <a:latin typeface="Calibri"/>
                <a:ea typeface="Calibri"/>
                <a:cs typeface="Calibri"/>
                <a:sym typeface="Calibri"/>
              </a:rPr>
              <a:t>Grading will not be on the code (Tableau or R or anything else) but on what you’ll have looked for, created, found, comments.</a:t>
            </a:r>
            <a:endParaRPr dirty="0">
              <a:latin typeface="Calibri"/>
              <a:ea typeface="Calibri"/>
              <a:cs typeface="Calibri"/>
              <a:sym typeface="Calibri"/>
            </a:endParaRPr>
          </a:p>
          <a:p>
            <a:pPr marL="0" marR="0" lvl="0" indent="0" algn="l" rtl="0">
              <a:lnSpc>
                <a:spcPct val="100000"/>
              </a:lnSpc>
              <a:spcBef>
                <a:spcPts val="45"/>
              </a:spcBef>
              <a:spcAft>
                <a:spcPts val="0"/>
              </a:spcAft>
              <a:buNone/>
            </a:pPr>
            <a:endParaRPr sz="1800" dirty="0">
              <a:latin typeface="Calibri"/>
              <a:ea typeface="Calibri"/>
              <a:cs typeface="Calibri"/>
              <a:sym typeface="Calibri"/>
            </a:endParaRPr>
          </a:p>
          <a:p>
            <a:pPr marL="46355" marR="266065" lvl="0" indent="0" algn="l" rtl="0">
              <a:lnSpc>
                <a:spcPct val="100000"/>
              </a:lnSpc>
              <a:spcBef>
                <a:spcPts val="0"/>
              </a:spcBef>
              <a:spcAft>
                <a:spcPts val="0"/>
              </a:spcAft>
              <a:buNone/>
            </a:pPr>
            <a:r>
              <a:rPr lang="en-US" b="1" dirty="0">
                <a:latin typeface="Calibri"/>
                <a:ea typeface="Calibri"/>
                <a:cs typeface="Calibri"/>
                <a:sym typeface="Calibri"/>
              </a:rPr>
              <a:t>Data</a:t>
            </a:r>
          </a:p>
          <a:p>
            <a:pPr marL="640080" marR="101600" lvl="6" indent="-342900">
              <a:buSzPct val="100000"/>
              <a:buFont typeface="Arial" panose="020B0604020202020204" pitchFamily="34" charset="0"/>
              <a:buChar char="•"/>
            </a:pPr>
            <a:r>
              <a:rPr lang="en-US" dirty="0">
                <a:latin typeface="Calibri"/>
                <a:ea typeface="Calibri"/>
                <a:cs typeface="Calibri"/>
                <a:sym typeface="Calibri"/>
              </a:rPr>
              <a:t>Curated customer dataset containing 5,000  random customers from a telecommunications company</a:t>
            </a:r>
          </a:p>
          <a:p>
            <a:pPr marL="640080" marR="101600" lvl="6" indent="-342900">
              <a:buSzPct val="100000"/>
              <a:buFont typeface="Arial" panose="020B0604020202020204" pitchFamily="34" charset="0"/>
              <a:buChar char="•"/>
            </a:pPr>
            <a:r>
              <a:rPr lang="en-US" dirty="0">
                <a:latin typeface="Calibri"/>
                <a:ea typeface="Calibri"/>
                <a:cs typeface="Calibri"/>
                <a:sym typeface="Calibri"/>
              </a:rPr>
              <a:t>60 columns to explore</a:t>
            </a:r>
            <a:endParaRPr dirty="0">
              <a:latin typeface="Calibri"/>
              <a:ea typeface="Calibri"/>
              <a:cs typeface="Calibri"/>
              <a:sym typeface="Calibri"/>
            </a:endParaRPr>
          </a:p>
        </p:txBody>
      </p:sp>
      <p:graphicFrame>
        <p:nvGraphicFramePr>
          <p:cNvPr id="146" name="Google Shape;146;p21"/>
          <p:cNvGraphicFramePr/>
          <p:nvPr>
            <p:extLst>
              <p:ext uri="{D42A27DB-BD31-4B8C-83A1-F6EECF244321}">
                <p14:modId xmlns:p14="http://schemas.microsoft.com/office/powerpoint/2010/main" val="172158294"/>
              </p:ext>
            </p:extLst>
          </p:nvPr>
        </p:nvGraphicFramePr>
        <p:xfrm>
          <a:off x="2485137" y="4846105"/>
          <a:ext cx="6963665" cy="722650"/>
        </p:xfrm>
        <a:graphic>
          <a:graphicData uri="http://schemas.openxmlformats.org/drawingml/2006/table">
            <a:tbl>
              <a:tblPr firstRow="1" bandRow="1">
                <a:noFill/>
                <a:tableStyleId>{2C3262C5-DBA3-4A7E-AABF-EEC20DCA2128}</a:tableStyleId>
              </a:tblPr>
              <a:tblGrid>
                <a:gridCol w="1701537">
                  <a:extLst>
                    <a:ext uri="{9D8B030D-6E8A-4147-A177-3AD203B41FA5}">
                      <a16:colId xmlns:a16="http://schemas.microsoft.com/office/drawing/2014/main" val="20000"/>
                    </a:ext>
                  </a:extLst>
                </a:gridCol>
                <a:gridCol w="2927891">
                  <a:extLst>
                    <a:ext uri="{9D8B030D-6E8A-4147-A177-3AD203B41FA5}">
                      <a16:colId xmlns:a16="http://schemas.microsoft.com/office/drawing/2014/main" val="20001"/>
                    </a:ext>
                  </a:extLst>
                </a:gridCol>
                <a:gridCol w="1503659">
                  <a:extLst>
                    <a:ext uri="{9D8B030D-6E8A-4147-A177-3AD203B41FA5}">
                      <a16:colId xmlns:a16="http://schemas.microsoft.com/office/drawing/2014/main" val="20002"/>
                    </a:ext>
                  </a:extLst>
                </a:gridCol>
                <a:gridCol w="830578">
                  <a:extLst>
                    <a:ext uri="{9D8B030D-6E8A-4147-A177-3AD203B41FA5}">
                      <a16:colId xmlns:a16="http://schemas.microsoft.com/office/drawing/2014/main" val="20003"/>
                    </a:ext>
                  </a:extLst>
                </a:gridCol>
              </a:tblGrid>
              <a:tr h="361325">
                <a:tc>
                  <a:txBody>
                    <a:bodyPr/>
                    <a:lstStyle/>
                    <a:p>
                      <a:pPr marL="1270" marR="0" lvl="0" indent="0" algn="ctr" rtl="0">
                        <a:lnSpc>
                          <a:spcPct val="100000"/>
                        </a:lnSpc>
                        <a:spcBef>
                          <a:spcPts val="0"/>
                        </a:spcBef>
                        <a:spcAft>
                          <a:spcPts val="0"/>
                        </a:spcAft>
                        <a:buNone/>
                      </a:pPr>
                      <a:r>
                        <a:rPr lang="en-US" sz="1400" b="1" u="none" strike="noStrike" cap="none">
                          <a:latin typeface="Arial"/>
                          <a:ea typeface="Arial"/>
                          <a:cs typeface="Arial"/>
                          <a:sym typeface="Arial"/>
                        </a:rPr>
                        <a:t>Data Set Name</a:t>
                      </a:r>
                      <a:endParaRPr sz="1400" u="none" strike="noStrike" cap="none">
                        <a:latin typeface="Arial"/>
                        <a:ea typeface="Arial"/>
                        <a:cs typeface="Arial"/>
                        <a:sym typeface="Arial"/>
                      </a:endParaRPr>
                    </a:p>
                  </a:txBody>
                  <a:tcPr marL="0" marR="0" marT="57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47625" marR="0" lvl="0" indent="0" algn="l" rtl="0">
                        <a:lnSpc>
                          <a:spcPct val="100000"/>
                        </a:lnSpc>
                        <a:spcBef>
                          <a:spcPts val="0"/>
                        </a:spcBef>
                        <a:spcAft>
                          <a:spcPts val="0"/>
                        </a:spcAft>
                        <a:buNone/>
                      </a:pPr>
                      <a:r>
                        <a:rPr lang="en-US" sz="1400" u="none" strike="noStrike" cap="none">
                          <a:latin typeface="Arial"/>
                          <a:ea typeface="Arial"/>
                          <a:cs typeface="Arial"/>
                          <a:sym typeface="Arial"/>
                        </a:rPr>
                        <a:t>CUSTOMER_DATASET_FILE</a:t>
                      </a:r>
                      <a:endParaRPr sz="1400" u="none" strike="noStrike" cap="none">
                        <a:latin typeface="Arial"/>
                        <a:ea typeface="Arial"/>
                        <a:cs typeface="Arial"/>
                        <a:sym typeface="Arial"/>
                      </a:endParaRPr>
                    </a:p>
                  </a:txBody>
                  <a:tcPr marL="0" marR="0" marT="57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1400" b="1" u="none" strike="noStrike" cap="none">
                          <a:latin typeface="Arial"/>
                          <a:ea typeface="Arial"/>
                          <a:cs typeface="Arial"/>
                          <a:sym typeface="Arial"/>
                        </a:rPr>
                        <a:t>Observations</a:t>
                      </a:r>
                      <a:endParaRPr sz="1400" u="none" strike="noStrike" cap="none">
                        <a:latin typeface="Arial"/>
                        <a:ea typeface="Arial"/>
                        <a:cs typeface="Arial"/>
                        <a:sym typeface="Arial"/>
                      </a:endParaRPr>
                    </a:p>
                  </a:txBody>
                  <a:tcPr marL="0" marR="0" marT="57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40640" lvl="0" indent="0" algn="r" rtl="0">
                        <a:lnSpc>
                          <a:spcPct val="100000"/>
                        </a:lnSpc>
                        <a:spcBef>
                          <a:spcPts val="0"/>
                        </a:spcBef>
                        <a:spcAft>
                          <a:spcPts val="0"/>
                        </a:spcAft>
                        <a:buNone/>
                      </a:pPr>
                      <a:r>
                        <a:rPr lang="en-US" sz="1400" u="none" strike="noStrike" cap="none">
                          <a:latin typeface="Arial"/>
                          <a:ea typeface="Arial"/>
                          <a:cs typeface="Arial"/>
                          <a:sym typeface="Arial"/>
                        </a:rPr>
                        <a:t>5000</a:t>
                      </a:r>
                      <a:endParaRPr sz="1400" u="none" strike="noStrike" cap="none">
                        <a:latin typeface="Arial"/>
                        <a:ea typeface="Arial"/>
                        <a:cs typeface="Arial"/>
                        <a:sym typeface="Arial"/>
                      </a:endParaRPr>
                    </a:p>
                  </a:txBody>
                  <a:tcPr marL="0" marR="0" marT="57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1325">
                <a:tc>
                  <a:txBody>
                    <a:bodyPr/>
                    <a:lstStyle/>
                    <a:p>
                      <a:pPr marL="2540" marR="0" lvl="0" indent="0" algn="ctr" rtl="0">
                        <a:lnSpc>
                          <a:spcPct val="100000"/>
                        </a:lnSpc>
                        <a:spcBef>
                          <a:spcPts val="0"/>
                        </a:spcBef>
                        <a:spcAft>
                          <a:spcPts val="0"/>
                        </a:spcAft>
                        <a:buNone/>
                      </a:pPr>
                      <a:r>
                        <a:rPr lang="en-US" sz="1400" b="1" u="none" strike="noStrike" cap="none">
                          <a:latin typeface="Arial"/>
                          <a:ea typeface="Arial"/>
                          <a:cs typeface="Arial"/>
                          <a:sym typeface="Arial"/>
                        </a:rPr>
                        <a:t>Member Type</a:t>
                      </a:r>
                      <a:endParaRPr sz="1400" u="none" strike="noStrike" cap="none">
                        <a:latin typeface="Arial"/>
                        <a:ea typeface="Arial"/>
                        <a:cs typeface="Arial"/>
                        <a:sym typeface="Arial"/>
                      </a:endParaRPr>
                    </a:p>
                  </a:txBody>
                  <a:tcPr marL="0" marR="0" marT="57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47625" marR="0" lvl="0" indent="0" algn="l" rtl="0">
                        <a:lnSpc>
                          <a:spcPct val="100000"/>
                        </a:lnSpc>
                        <a:spcBef>
                          <a:spcPts val="0"/>
                        </a:spcBef>
                        <a:spcAft>
                          <a:spcPts val="0"/>
                        </a:spcAft>
                        <a:buNone/>
                      </a:pPr>
                      <a:r>
                        <a:rPr lang="en-US" sz="1400" u="none" strike="noStrike" cap="none" dirty="0">
                          <a:latin typeface="Arial"/>
                          <a:ea typeface="Arial"/>
                          <a:cs typeface="Arial"/>
                          <a:sym typeface="Arial"/>
                        </a:rPr>
                        <a:t>DATA</a:t>
                      </a:r>
                      <a:endParaRPr sz="1400" u="none" strike="noStrike" cap="none" dirty="0">
                        <a:latin typeface="Arial"/>
                        <a:ea typeface="Arial"/>
                        <a:cs typeface="Arial"/>
                        <a:sym typeface="Arial"/>
                      </a:endParaRPr>
                    </a:p>
                  </a:txBody>
                  <a:tcPr marL="0" marR="0" marT="57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400" b="1" u="none" strike="noStrike" cap="none" dirty="0">
                          <a:latin typeface="Arial"/>
                          <a:ea typeface="Arial"/>
                          <a:cs typeface="Arial"/>
                          <a:sym typeface="Arial"/>
                        </a:rPr>
                        <a:t>Columns</a:t>
                      </a:r>
                      <a:endParaRPr sz="1400" u="none" strike="noStrike" cap="none" dirty="0">
                        <a:latin typeface="Arial"/>
                        <a:ea typeface="Arial"/>
                        <a:cs typeface="Arial"/>
                        <a:sym typeface="Arial"/>
                      </a:endParaRPr>
                    </a:p>
                  </a:txBody>
                  <a:tcPr marL="0" marR="0" marT="57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40640" lvl="0" indent="0" algn="r" rtl="0">
                        <a:lnSpc>
                          <a:spcPct val="100000"/>
                        </a:lnSpc>
                        <a:spcBef>
                          <a:spcPts val="0"/>
                        </a:spcBef>
                        <a:spcAft>
                          <a:spcPts val="0"/>
                        </a:spcAft>
                        <a:buNone/>
                      </a:pPr>
                      <a:r>
                        <a:rPr lang="en-US" sz="1400" u="none" strike="noStrike" cap="none" dirty="0">
                          <a:latin typeface="Arial"/>
                          <a:ea typeface="Arial"/>
                          <a:cs typeface="Arial"/>
                          <a:sym typeface="Arial"/>
                        </a:rPr>
                        <a:t>60</a:t>
                      </a:r>
                      <a:endParaRPr sz="1400" u="none" strike="noStrike" cap="none" dirty="0">
                        <a:latin typeface="Arial"/>
                        <a:ea typeface="Arial"/>
                        <a:cs typeface="Arial"/>
                        <a:sym typeface="Arial"/>
                      </a:endParaRPr>
                    </a:p>
                  </a:txBody>
                  <a:tcPr marL="0" marR="0" marT="5725"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 name="TextBox 1">
            <a:extLst>
              <a:ext uri="{FF2B5EF4-FFF2-40B4-BE49-F238E27FC236}">
                <a16:creationId xmlns:a16="http://schemas.microsoft.com/office/drawing/2014/main" id="{5B077FAB-8FCD-21C9-1235-4F302D5D94E9}"/>
              </a:ext>
            </a:extLst>
          </p:cNvPr>
          <p:cNvSpPr txBox="1"/>
          <p:nvPr/>
        </p:nvSpPr>
        <p:spPr>
          <a:xfrm>
            <a:off x="113298" y="1069270"/>
            <a:ext cx="6097002" cy="369332"/>
          </a:xfrm>
          <a:prstGeom prst="rect">
            <a:avLst/>
          </a:prstGeom>
          <a:noFill/>
        </p:spPr>
        <p:txBody>
          <a:bodyPr wrap="square">
            <a:spAutoFit/>
          </a:bodyPr>
          <a:lstStyle/>
          <a:p>
            <a:r>
              <a:rPr lang="en-US" sz="1800" b="1" dirty="0">
                <a:solidFill>
                  <a:schemeClr val="dk1"/>
                </a:solidFill>
                <a:latin typeface="Calibri"/>
                <a:ea typeface="Calibri"/>
                <a:cs typeface="Calibri"/>
              </a:rPr>
              <a:t>Due Diligence Project</a:t>
            </a:r>
          </a:p>
        </p:txBody>
      </p:sp>
      <p:pic>
        <p:nvPicPr>
          <p:cNvPr id="3" name="Picture 2" descr="Position papers | FESE">
            <a:extLst>
              <a:ext uri="{FF2B5EF4-FFF2-40B4-BE49-F238E27FC236}">
                <a16:creationId xmlns:a16="http://schemas.microsoft.com/office/drawing/2014/main" id="{E394A01C-CF04-3AFF-B8B1-25AC2469E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2229"/>
            <a:ext cx="1976066" cy="1976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22"/>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Data Due Diligence Project – Requirements</a:t>
            </a:r>
            <a:endParaRPr sz="2800" b="1" dirty="0"/>
          </a:p>
        </p:txBody>
      </p:sp>
      <p:sp>
        <p:nvSpPr>
          <p:cNvPr id="153" name="Google Shape;153;p22"/>
          <p:cNvSpPr txBox="1"/>
          <p:nvPr/>
        </p:nvSpPr>
        <p:spPr>
          <a:xfrm>
            <a:off x="277470" y="1545463"/>
            <a:ext cx="6977900" cy="272125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dirty="0">
                <a:latin typeface="Calibri"/>
                <a:ea typeface="Calibri"/>
                <a:cs typeface="Calibri"/>
                <a:sym typeface="Calibri"/>
              </a:rPr>
              <a:t>Requirement Overview</a:t>
            </a:r>
          </a:p>
          <a:p>
            <a:pPr marL="12700" marR="0" lvl="0" indent="0" algn="l" rtl="0">
              <a:lnSpc>
                <a:spcPct val="100000"/>
              </a:lnSpc>
              <a:spcBef>
                <a:spcPts val="0"/>
              </a:spcBef>
              <a:spcAft>
                <a:spcPts val="0"/>
              </a:spcAft>
              <a:buNone/>
            </a:pPr>
            <a:endParaRPr sz="1800" dirty="0">
              <a:latin typeface="Calibri"/>
              <a:ea typeface="Calibri"/>
              <a:cs typeface="Calibri"/>
              <a:sym typeface="Calibri"/>
            </a:endParaRPr>
          </a:p>
          <a:p>
            <a:pPr marL="1042035" marR="142240" indent="-285750">
              <a:buFont typeface="Arial" panose="020B0604020202020204" pitchFamily="34" charset="0"/>
              <a:buChar char="•"/>
            </a:pPr>
            <a:r>
              <a:rPr lang="en-US" dirty="0">
                <a:latin typeface="Calibri"/>
                <a:ea typeface="Calibri"/>
                <a:cs typeface="Calibri"/>
                <a:sym typeface="Calibri"/>
              </a:rPr>
              <a:t>Starting with the original dataset (which, possibly, contains various deficiencies and misses potential metrics, such as ‘category sales’), you will carry out all necessary </a:t>
            </a:r>
            <a:r>
              <a:rPr lang="en-US" b="1" dirty="0">
                <a:latin typeface="Calibri"/>
                <a:ea typeface="Calibri"/>
                <a:cs typeface="Calibri"/>
                <a:sym typeface="Calibri"/>
              </a:rPr>
              <a:t>data due diligence </a:t>
            </a:r>
            <a:r>
              <a:rPr lang="en-US" dirty="0">
                <a:latin typeface="Calibri"/>
                <a:ea typeface="Calibri"/>
                <a:cs typeface="Calibri"/>
                <a:sym typeface="Calibri"/>
              </a:rPr>
              <a:t>and </a:t>
            </a:r>
            <a:r>
              <a:rPr lang="en-US" b="1" dirty="0">
                <a:latin typeface="Calibri"/>
                <a:ea typeface="Calibri"/>
                <a:cs typeface="Calibri"/>
                <a:sym typeface="Calibri"/>
              </a:rPr>
              <a:t>feature engineering </a:t>
            </a:r>
            <a:r>
              <a:rPr lang="en-US" dirty="0">
                <a:latin typeface="Calibri"/>
                <a:ea typeface="Calibri"/>
                <a:cs typeface="Calibri"/>
                <a:sym typeface="Calibri"/>
              </a:rPr>
              <a:t>steps, ultimately creating an updated dataset containing all changes and/or additions you made. These will be student driven tasks.</a:t>
            </a:r>
            <a:endParaRPr dirty="0">
              <a:latin typeface="Calibri"/>
              <a:ea typeface="Calibri"/>
              <a:cs typeface="Calibri"/>
              <a:sym typeface="Calibri"/>
            </a:endParaRPr>
          </a:p>
          <a:p>
            <a:pPr marL="0" marR="0" lvl="0" indent="0" algn="l" rtl="0">
              <a:lnSpc>
                <a:spcPct val="100000"/>
              </a:lnSpc>
              <a:spcBef>
                <a:spcPts val="15"/>
              </a:spcBef>
              <a:spcAft>
                <a:spcPts val="0"/>
              </a:spcAft>
              <a:buNone/>
            </a:pPr>
            <a:endParaRPr dirty="0">
              <a:latin typeface="Calibri"/>
              <a:ea typeface="Calibri"/>
              <a:cs typeface="Calibri"/>
              <a:sym typeface="Calibri"/>
            </a:endParaRPr>
          </a:p>
          <a:p>
            <a:pPr marL="1042035" marR="142240" lvl="0" indent="-285750">
              <a:buSzPct val="100000"/>
              <a:buFont typeface="Arial" panose="020B0604020202020204" pitchFamily="34" charset="0"/>
              <a:buChar char="•"/>
            </a:pPr>
            <a:r>
              <a:rPr lang="en-US" dirty="0">
                <a:latin typeface="Calibri"/>
                <a:ea typeface="Calibri"/>
                <a:cs typeface="Calibri"/>
                <a:sym typeface="Calibri"/>
              </a:rPr>
              <a:t>A concise step-by-step delineation of specific data review and data feature engineering steps taken. Students will also produce a brief (1-2 pages) summary of all data due diligence and feature engineering changes, including a brief (1-2 sentences) explanation rationalizing each action.</a:t>
            </a:r>
            <a:endParaRPr dirty="0">
              <a:latin typeface="Calibri"/>
              <a:ea typeface="Calibri"/>
              <a:cs typeface="Calibri"/>
              <a:sym typeface="Calibri"/>
            </a:endParaRPr>
          </a:p>
        </p:txBody>
      </p:sp>
      <p:grpSp>
        <p:nvGrpSpPr>
          <p:cNvPr id="2" name="Group 1">
            <a:extLst>
              <a:ext uri="{FF2B5EF4-FFF2-40B4-BE49-F238E27FC236}">
                <a16:creationId xmlns:a16="http://schemas.microsoft.com/office/drawing/2014/main" id="{B0D24D64-5DFC-944B-70B4-15CC459227F3}"/>
              </a:ext>
            </a:extLst>
          </p:cNvPr>
          <p:cNvGrpSpPr/>
          <p:nvPr/>
        </p:nvGrpSpPr>
        <p:grpSpPr>
          <a:xfrm>
            <a:off x="7612888" y="1359062"/>
            <a:ext cx="3632786" cy="3853686"/>
            <a:chOff x="1137232" y="2535082"/>
            <a:chExt cx="3632786" cy="3853686"/>
          </a:xfrm>
        </p:grpSpPr>
        <p:sp>
          <p:nvSpPr>
            <p:cNvPr id="3" name="Oval 2">
              <a:extLst>
                <a:ext uri="{FF2B5EF4-FFF2-40B4-BE49-F238E27FC236}">
                  <a16:creationId xmlns:a16="http://schemas.microsoft.com/office/drawing/2014/main" id="{386D5C92-FBEE-D1E5-9FEF-D49F02C5E1E3}"/>
                </a:ext>
              </a:extLst>
            </p:cNvPr>
            <p:cNvSpPr/>
            <p:nvPr/>
          </p:nvSpPr>
          <p:spPr>
            <a:xfrm>
              <a:off x="1197142" y="2604690"/>
              <a:ext cx="3483142" cy="3693841"/>
            </a:xfrm>
            <a:prstGeom prst="ellipse">
              <a:avLst/>
            </a:prstGeom>
            <a:solidFill>
              <a:schemeClr val="bg1"/>
            </a:solidFill>
            <a:effectLst>
              <a:outerShdw blurRad="2667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undefined">
              <a:extLst>
                <a:ext uri="{FF2B5EF4-FFF2-40B4-BE49-F238E27FC236}">
                  <a16:creationId xmlns:a16="http://schemas.microsoft.com/office/drawing/2014/main" id="{109C2461-9159-82D4-6CCC-D5E4A6C9738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7232" y="2535082"/>
              <a:ext cx="3632786" cy="385368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60;p21">
              <a:extLst>
                <a:ext uri="{FF2B5EF4-FFF2-40B4-BE49-F238E27FC236}">
                  <a16:creationId xmlns:a16="http://schemas.microsoft.com/office/drawing/2014/main" id="{606AB960-BF93-8B60-10E7-8266503683EC}"/>
                </a:ext>
              </a:extLst>
            </p:cNvPr>
            <p:cNvSpPr txBox="1"/>
            <p:nvPr/>
          </p:nvSpPr>
          <p:spPr>
            <a:xfrm>
              <a:off x="1723443" y="3047605"/>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grpSp>
          <p:nvGrpSpPr>
            <p:cNvPr id="6" name="Google Shape;161;p21">
              <a:extLst>
                <a:ext uri="{FF2B5EF4-FFF2-40B4-BE49-F238E27FC236}">
                  <a16:creationId xmlns:a16="http://schemas.microsoft.com/office/drawing/2014/main" id="{E8996837-8EAF-5FC4-81E9-580DC4D8D4D1}"/>
                </a:ext>
              </a:extLst>
            </p:cNvPr>
            <p:cNvGrpSpPr/>
            <p:nvPr/>
          </p:nvGrpSpPr>
          <p:grpSpPr>
            <a:xfrm>
              <a:off x="2994092" y="2874211"/>
              <a:ext cx="327440" cy="346788"/>
              <a:chOff x="9198101" y="3231641"/>
              <a:chExt cx="365760" cy="365760"/>
            </a:xfrm>
          </p:grpSpPr>
          <p:sp>
            <p:nvSpPr>
              <p:cNvPr id="28" name="Google Shape;162;p21">
                <a:extLst>
                  <a:ext uri="{FF2B5EF4-FFF2-40B4-BE49-F238E27FC236}">
                    <a16:creationId xmlns:a16="http://schemas.microsoft.com/office/drawing/2014/main" id="{62324DEE-019D-E3ED-8C01-17DBC4D93CDA}"/>
                  </a:ext>
                </a:extLst>
              </p:cNvPr>
              <p:cNvSpPr/>
              <p:nvPr/>
            </p:nvSpPr>
            <p:spPr>
              <a:xfrm>
                <a:off x="9198101" y="3231641"/>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163;p21">
                <a:extLst>
                  <a:ext uri="{FF2B5EF4-FFF2-40B4-BE49-F238E27FC236}">
                    <a16:creationId xmlns:a16="http://schemas.microsoft.com/office/drawing/2014/main" id="{C4EAE52B-94CB-8BC4-CF24-730209EC7A11}"/>
                  </a:ext>
                </a:extLst>
              </p:cNvPr>
              <p:cNvSpPr/>
              <p:nvPr/>
            </p:nvSpPr>
            <p:spPr>
              <a:xfrm>
                <a:off x="9198101" y="3231641"/>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4;p21">
              <a:extLst>
                <a:ext uri="{FF2B5EF4-FFF2-40B4-BE49-F238E27FC236}">
                  <a16:creationId xmlns:a16="http://schemas.microsoft.com/office/drawing/2014/main" id="{FDE30C31-C5FE-C895-CA4F-6269BE97CDEE}"/>
                </a:ext>
              </a:extLst>
            </p:cNvPr>
            <p:cNvSpPr txBox="1"/>
            <p:nvPr/>
          </p:nvSpPr>
          <p:spPr>
            <a:xfrm>
              <a:off x="3100170" y="2908890"/>
              <a:ext cx="114832"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dirty="0">
                  <a:solidFill>
                    <a:srgbClr val="FFFFFF"/>
                  </a:solidFill>
                  <a:latin typeface="Calibri"/>
                  <a:ea typeface="Calibri"/>
                  <a:cs typeface="Calibri"/>
                  <a:sym typeface="Calibri"/>
                </a:rPr>
                <a:t>2</a:t>
              </a:r>
              <a:endParaRPr sz="1600" dirty="0">
                <a:solidFill>
                  <a:schemeClr val="dk1"/>
                </a:solidFill>
                <a:latin typeface="Calibri"/>
                <a:ea typeface="Calibri"/>
                <a:cs typeface="Calibri"/>
                <a:sym typeface="Calibri"/>
              </a:endParaRPr>
            </a:p>
          </p:txBody>
        </p:sp>
        <p:grpSp>
          <p:nvGrpSpPr>
            <p:cNvPr id="8" name="Google Shape;165;p21">
              <a:extLst>
                <a:ext uri="{FF2B5EF4-FFF2-40B4-BE49-F238E27FC236}">
                  <a16:creationId xmlns:a16="http://schemas.microsoft.com/office/drawing/2014/main" id="{4984925D-4F2A-AEC7-B9B3-850A96B0A157}"/>
                </a:ext>
              </a:extLst>
            </p:cNvPr>
            <p:cNvGrpSpPr/>
            <p:nvPr/>
          </p:nvGrpSpPr>
          <p:grpSpPr>
            <a:xfrm>
              <a:off x="4157870" y="3580792"/>
              <a:ext cx="327440" cy="346788"/>
              <a:chOff x="10498073" y="3976877"/>
              <a:chExt cx="365760" cy="365760"/>
            </a:xfrm>
          </p:grpSpPr>
          <p:sp>
            <p:nvSpPr>
              <p:cNvPr id="26" name="Google Shape;166;p21">
                <a:extLst>
                  <a:ext uri="{FF2B5EF4-FFF2-40B4-BE49-F238E27FC236}">
                    <a16:creationId xmlns:a16="http://schemas.microsoft.com/office/drawing/2014/main" id="{431728C7-ED4B-8803-731F-39FAD5C1EEE7}"/>
                  </a:ext>
                </a:extLst>
              </p:cNvPr>
              <p:cNvSpPr/>
              <p:nvPr/>
            </p:nvSpPr>
            <p:spPr>
              <a:xfrm>
                <a:off x="10498073" y="3976877"/>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167;p21">
                <a:extLst>
                  <a:ext uri="{FF2B5EF4-FFF2-40B4-BE49-F238E27FC236}">
                    <a16:creationId xmlns:a16="http://schemas.microsoft.com/office/drawing/2014/main" id="{C52CD605-CCDB-ECCF-DE89-38F536377898}"/>
                  </a:ext>
                </a:extLst>
              </p:cNvPr>
              <p:cNvSpPr/>
              <p:nvPr/>
            </p:nvSpPr>
            <p:spPr>
              <a:xfrm>
                <a:off x="10498073" y="3976877"/>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168;p21">
              <a:extLst>
                <a:ext uri="{FF2B5EF4-FFF2-40B4-BE49-F238E27FC236}">
                  <a16:creationId xmlns:a16="http://schemas.microsoft.com/office/drawing/2014/main" id="{FA941EAA-F65C-1FF9-A7A8-0D70A4F58B21}"/>
                </a:ext>
              </a:extLst>
            </p:cNvPr>
            <p:cNvSpPr txBox="1"/>
            <p:nvPr/>
          </p:nvSpPr>
          <p:spPr>
            <a:xfrm>
              <a:off x="4264744" y="3614822"/>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grpSp>
          <p:nvGrpSpPr>
            <p:cNvPr id="10" name="Google Shape;169;p21">
              <a:extLst>
                <a:ext uri="{FF2B5EF4-FFF2-40B4-BE49-F238E27FC236}">
                  <a16:creationId xmlns:a16="http://schemas.microsoft.com/office/drawing/2014/main" id="{97B5D6A8-875C-9E24-F5F8-3CBF765626E8}"/>
                </a:ext>
              </a:extLst>
            </p:cNvPr>
            <p:cNvGrpSpPr/>
            <p:nvPr/>
          </p:nvGrpSpPr>
          <p:grpSpPr>
            <a:xfrm>
              <a:off x="4234274" y="4427534"/>
              <a:ext cx="327440" cy="346788"/>
              <a:chOff x="10583418" y="4869941"/>
              <a:chExt cx="365760" cy="365760"/>
            </a:xfrm>
          </p:grpSpPr>
          <p:sp>
            <p:nvSpPr>
              <p:cNvPr id="24" name="Google Shape;170;p21">
                <a:extLst>
                  <a:ext uri="{FF2B5EF4-FFF2-40B4-BE49-F238E27FC236}">
                    <a16:creationId xmlns:a16="http://schemas.microsoft.com/office/drawing/2014/main" id="{B92115C9-B061-E22E-1983-31FCEFB66A9C}"/>
                  </a:ext>
                </a:extLst>
              </p:cNvPr>
              <p:cNvSpPr/>
              <p:nvPr/>
            </p:nvSpPr>
            <p:spPr>
              <a:xfrm>
                <a:off x="10583418" y="4869941"/>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79"/>
                    </a:lnTo>
                    <a:lnTo>
                      <a:pt x="6535" y="231483"/>
                    </a:lnTo>
                    <a:lnTo>
                      <a:pt x="24976" y="275166"/>
                    </a:lnTo>
                    <a:lnTo>
                      <a:pt x="53578" y="312181"/>
                    </a:lnTo>
                    <a:lnTo>
                      <a:pt x="90593" y="340783"/>
                    </a:lnTo>
                    <a:lnTo>
                      <a:pt x="134276" y="359224"/>
                    </a:lnTo>
                    <a:lnTo>
                      <a:pt x="182879" y="365759"/>
                    </a:lnTo>
                    <a:lnTo>
                      <a:pt x="231483" y="359224"/>
                    </a:lnTo>
                    <a:lnTo>
                      <a:pt x="275166" y="340783"/>
                    </a:lnTo>
                    <a:lnTo>
                      <a:pt x="312181" y="312181"/>
                    </a:lnTo>
                    <a:lnTo>
                      <a:pt x="340783" y="275166"/>
                    </a:lnTo>
                    <a:lnTo>
                      <a:pt x="359224" y="231483"/>
                    </a:lnTo>
                    <a:lnTo>
                      <a:pt x="365759" y="182879"/>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171;p21">
                <a:extLst>
                  <a:ext uri="{FF2B5EF4-FFF2-40B4-BE49-F238E27FC236}">
                    <a16:creationId xmlns:a16="http://schemas.microsoft.com/office/drawing/2014/main" id="{C8102042-8CB0-AFCF-26C2-F4DF790A1A5C}"/>
                  </a:ext>
                </a:extLst>
              </p:cNvPr>
              <p:cNvSpPr/>
              <p:nvPr/>
            </p:nvSpPr>
            <p:spPr>
              <a:xfrm>
                <a:off x="10583418" y="4869941"/>
                <a:ext cx="365760" cy="365760"/>
              </a:xfrm>
              <a:custGeom>
                <a:avLst/>
                <a:gdLst/>
                <a:ahLst/>
                <a:cxnLst/>
                <a:rect l="l" t="t" r="r" b="b"/>
                <a:pathLst>
                  <a:path w="365759" h="365760" extrusionOk="0">
                    <a:moveTo>
                      <a:pt x="0" y="182879"/>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79"/>
                    </a:lnTo>
                    <a:lnTo>
                      <a:pt x="359224" y="231483"/>
                    </a:lnTo>
                    <a:lnTo>
                      <a:pt x="340783" y="275166"/>
                    </a:lnTo>
                    <a:lnTo>
                      <a:pt x="312181" y="312181"/>
                    </a:lnTo>
                    <a:lnTo>
                      <a:pt x="275166" y="340783"/>
                    </a:lnTo>
                    <a:lnTo>
                      <a:pt x="231483" y="359224"/>
                    </a:lnTo>
                    <a:lnTo>
                      <a:pt x="182879" y="365759"/>
                    </a:lnTo>
                    <a:lnTo>
                      <a:pt x="134276" y="359224"/>
                    </a:lnTo>
                    <a:lnTo>
                      <a:pt x="90593" y="340783"/>
                    </a:lnTo>
                    <a:lnTo>
                      <a:pt x="53578" y="312181"/>
                    </a:lnTo>
                    <a:lnTo>
                      <a:pt x="24976" y="275166"/>
                    </a:lnTo>
                    <a:lnTo>
                      <a:pt x="6535" y="231483"/>
                    </a:lnTo>
                    <a:lnTo>
                      <a:pt x="0" y="1828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172;p21">
              <a:extLst>
                <a:ext uri="{FF2B5EF4-FFF2-40B4-BE49-F238E27FC236}">
                  <a16:creationId xmlns:a16="http://schemas.microsoft.com/office/drawing/2014/main" id="{4A6F4BDD-EF8F-8CBB-79B8-A52F100852A1}"/>
                </a:ext>
              </a:extLst>
            </p:cNvPr>
            <p:cNvSpPr txBox="1"/>
            <p:nvPr/>
          </p:nvSpPr>
          <p:spPr>
            <a:xfrm>
              <a:off x="4341488" y="4461925"/>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4</a:t>
              </a:r>
              <a:endParaRPr sz="1600">
                <a:solidFill>
                  <a:schemeClr val="dk1"/>
                </a:solidFill>
                <a:latin typeface="Calibri"/>
                <a:ea typeface="Calibri"/>
                <a:cs typeface="Calibri"/>
                <a:sym typeface="Calibri"/>
              </a:endParaRPr>
            </a:p>
          </p:txBody>
        </p:sp>
        <p:grpSp>
          <p:nvGrpSpPr>
            <p:cNvPr id="12" name="Google Shape;173;p21">
              <a:extLst>
                <a:ext uri="{FF2B5EF4-FFF2-40B4-BE49-F238E27FC236}">
                  <a16:creationId xmlns:a16="http://schemas.microsoft.com/office/drawing/2014/main" id="{8F094646-2F3C-663E-97CB-1202A1A618A6}"/>
                </a:ext>
              </a:extLst>
            </p:cNvPr>
            <p:cNvGrpSpPr/>
            <p:nvPr/>
          </p:nvGrpSpPr>
          <p:grpSpPr>
            <a:xfrm>
              <a:off x="2243708" y="5307511"/>
              <a:ext cx="327440" cy="346788"/>
              <a:chOff x="8359901" y="5798058"/>
              <a:chExt cx="365760" cy="365760"/>
            </a:xfrm>
          </p:grpSpPr>
          <p:sp>
            <p:nvSpPr>
              <p:cNvPr id="22" name="Google Shape;174;p21">
                <a:extLst>
                  <a:ext uri="{FF2B5EF4-FFF2-40B4-BE49-F238E27FC236}">
                    <a16:creationId xmlns:a16="http://schemas.microsoft.com/office/drawing/2014/main" id="{4D3A2B85-4FE9-8DED-ED88-52C4C329ABB4}"/>
                  </a:ext>
                </a:extLst>
              </p:cNvPr>
              <p:cNvSpPr/>
              <p:nvPr/>
            </p:nvSpPr>
            <p:spPr>
              <a:xfrm>
                <a:off x="8359901" y="5798058"/>
                <a:ext cx="365760" cy="365760"/>
              </a:xfrm>
              <a:custGeom>
                <a:avLst/>
                <a:gdLst/>
                <a:ahLst/>
                <a:cxnLst/>
                <a:rect l="l" t="t" r="r" b="b"/>
                <a:pathLst>
                  <a:path w="365759" h="365760" extrusionOk="0">
                    <a:moveTo>
                      <a:pt x="182879" y="0"/>
                    </a:moveTo>
                    <a:lnTo>
                      <a:pt x="134276" y="6532"/>
                    </a:lnTo>
                    <a:lnTo>
                      <a:pt x="90593" y="24968"/>
                    </a:lnTo>
                    <a:lnTo>
                      <a:pt x="53578" y="53563"/>
                    </a:lnTo>
                    <a:lnTo>
                      <a:pt x="24976" y="90576"/>
                    </a:lnTo>
                    <a:lnTo>
                      <a:pt x="6535" y="134262"/>
                    </a:lnTo>
                    <a:lnTo>
                      <a:pt x="0" y="182879"/>
                    </a:lnTo>
                    <a:lnTo>
                      <a:pt x="6535" y="231497"/>
                    </a:lnTo>
                    <a:lnTo>
                      <a:pt x="24976" y="275183"/>
                    </a:lnTo>
                    <a:lnTo>
                      <a:pt x="53578" y="312196"/>
                    </a:lnTo>
                    <a:lnTo>
                      <a:pt x="90593" y="340791"/>
                    </a:lnTo>
                    <a:lnTo>
                      <a:pt x="134276" y="359227"/>
                    </a:lnTo>
                    <a:lnTo>
                      <a:pt x="182879" y="365759"/>
                    </a:lnTo>
                    <a:lnTo>
                      <a:pt x="231483" y="359227"/>
                    </a:lnTo>
                    <a:lnTo>
                      <a:pt x="275166" y="340791"/>
                    </a:lnTo>
                    <a:lnTo>
                      <a:pt x="312181" y="312196"/>
                    </a:lnTo>
                    <a:lnTo>
                      <a:pt x="340783" y="275183"/>
                    </a:lnTo>
                    <a:lnTo>
                      <a:pt x="359224" y="231497"/>
                    </a:lnTo>
                    <a:lnTo>
                      <a:pt x="365759" y="182879"/>
                    </a:lnTo>
                    <a:lnTo>
                      <a:pt x="359224" y="134262"/>
                    </a:lnTo>
                    <a:lnTo>
                      <a:pt x="340783" y="90576"/>
                    </a:lnTo>
                    <a:lnTo>
                      <a:pt x="312181" y="53563"/>
                    </a:lnTo>
                    <a:lnTo>
                      <a:pt x="275166" y="24968"/>
                    </a:lnTo>
                    <a:lnTo>
                      <a:pt x="231483" y="6532"/>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75;p21">
                <a:extLst>
                  <a:ext uri="{FF2B5EF4-FFF2-40B4-BE49-F238E27FC236}">
                    <a16:creationId xmlns:a16="http://schemas.microsoft.com/office/drawing/2014/main" id="{26DF0C0C-167A-592E-CFDF-2E152B60C0AC}"/>
                  </a:ext>
                </a:extLst>
              </p:cNvPr>
              <p:cNvSpPr/>
              <p:nvPr/>
            </p:nvSpPr>
            <p:spPr>
              <a:xfrm>
                <a:off x="8359901" y="5798058"/>
                <a:ext cx="365760" cy="365760"/>
              </a:xfrm>
              <a:custGeom>
                <a:avLst/>
                <a:gdLst/>
                <a:ahLst/>
                <a:cxnLst/>
                <a:rect l="l" t="t" r="r" b="b"/>
                <a:pathLst>
                  <a:path w="365759" h="365760" extrusionOk="0">
                    <a:moveTo>
                      <a:pt x="0" y="182879"/>
                    </a:moveTo>
                    <a:lnTo>
                      <a:pt x="6535" y="134262"/>
                    </a:lnTo>
                    <a:lnTo>
                      <a:pt x="24976" y="90576"/>
                    </a:lnTo>
                    <a:lnTo>
                      <a:pt x="53578" y="53563"/>
                    </a:lnTo>
                    <a:lnTo>
                      <a:pt x="90593" y="24968"/>
                    </a:lnTo>
                    <a:lnTo>
                      <a:pt x="134276" y="6532"/>
                    </a:lnTo>
                    <a:lnTo>
                      <a:pt x="182879" y="0"/>
                    </a:lnTo>
                    <a:lnTo>
                      <a:pt x="231483" y="6532"/>
                    </a:lnTo>
                    <a:lnTo>
                      <a:pt x="275166" y="24968"/>
                    </a:lnTo>
                    <a:lnTo>
                      <a:pt x="312181" y="53563"/>
                    </a:lnTo>
                    <a:lnTo>
                      <a:pt x="340783" y="90576"/>
                    </a:lnTo>
                    <a:lnTo>
                      <a:pt x="359224" y="134262"/>
                    </a:lnTo>
                    <a:lnTo>
                      <a:pt x="365759" y="182879"/>
                    </a:lnTo>
                    <a:lnTo>
                      <a:pt x="359224" y="231497"/>
                    </a:lnTo>
                    <a:lnTo>
                      <a:pt x="340783" y="275183"/>
                    </a:lnTo>
                    <a:lnTo>
                      <a:pt x="312181" y="312196"/>
                    </a:lnTo>
                    <a:lnTo>
                      <a:pt x="275166" y="340791"/>
                    </a:lnTo>
                    <a:lnTo>
                      <a:pt x="231483" y="359227"/>
                    </a:lnTo>
                    <a:lnTo>
                      <a:pt x="182879" y="365759"/>
                    </a:lnTo>
                    <a:lnTo>
                      <a:pt x="134276" y="359227"/>
                    </a:lnTo>
                    <a:lnTo>
                      <a:pt x="90593" y="340791"/>
                    </a:lnTo>
                    <a:lnTo>
                      <a:pt x="53578" y="312196"/>
                    </a:lnTo>
                    <a:lnTo>
                      <a:pt x="24976" y="275183"/>
                    </a:lnTo>
                    <a:lnTo>
                      <a:pt x="6535" y="231497"/>
                    </a:lnTo>
                    <a:lnTo>
                      <a:pt x="0" y="1828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176;p21">
              <a:extLst>
                <a:ext uri="{FF2B5EF4-FFF2-40B4-BE49-F238E27FC236}">
                  <a16:creationId xmlns:a16="http://schemas.microsoft.com/office/drawing/2014/main" id="{0DD60171-716A-E5D9-FD81-A5EABBDD3713}"/>
                </a:ext>
              </a:extLst>
            </p:cNvPr>
            <p:cNvSpPr txBox="1"/>
            <p:nvPr/>
          </p:nvSpPr>
          <p:spPr>
            <a:xfrm>
              <a:off x="2350354" y="5341852"/>
              <a:ext cx="114832"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5</a:t>
              </a:r>
              <a:endParaRPr sz="1600">
                <a:solidFill>
                  <a:schemeClr val="dk1"/>
                </a:solidFill>
                <a:latin typeface="Calibri"/>
                <a:ea typeface="Calibri"/>
                <a:cs typeface="Calibri"/>
                <a:sym typeface="Calibri"/>
              </a:endParaRPr>
            </a:p>
          </p:txBody>
        </p:sp>
        <p:grpSp>
          <p:nvGrpSpPr>
            <p:cNvPr id="14" name="Google Shape;177;p21">
              <a:extLst>
                <a:ext uri="{FF2B5EF4-FFF2-40B4-BE49-F238E27FC236}">
                  <a16:creationId xmlns:a16="http://schemas.microsoft.com/office/drawing/2014/main" id="{E874DD95-E825-7DB3-FDF1-5AB91D032708}"/>
                </a:ext>
              </a:extLst>
            </p:cNvPr>
            <p:cNvGrpSpPr/>
            <p:nvPr/>
          </p:nvGrpSpPr>
          <p:grpSpPr>
            <a:xfrm>
              <a:off x="1137232" y="4017168"/>
              <a:ext cx="327440" cy="346788"/>
              <a:chOff x="7123937" y="4437125"/>
              <a:chExt cx="365760" cy="365760"/>
            </a:xfrm>
          </p:grpSpPr>
          <p:sp>
            <p:nvSpPr>
              <p:cNvPr id="20" name="Google Shape;178;p21">
                <a:extLst>
                  <a:ext uri="{FF2B5EF4-FFF2-40B4-BE49-F238E27FC236}">
                    <a16:creationId xmlns:a16="http://schemas.microsoft.com/office/drawing/2014/main" id="{091D06F2-0924-10FC-70CD-DEA87DB0AE51}"/>
                  </a:ext>
                </a:extLst>
              </p:cNvPr>
              <p:cNvSpPr/>
              <p:nvPr/>
            </p:nvSpPr>
            <p:spPr>
              <a:xfrm>
                <a:off x="7123937" y="4437125"/>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79;p21">
                <a:extLst>
                  <a:ext uri="{FF2B5EF4-FFF2-40B4-BE49-F238E27FC236}">
                    <a16:creationId xmlns:a16="http://schemas.microsoft.com/office/drawing/2014/main" id="{27855695-02D0-1274-FDDC-F11CDE93A174}"/>
                  </a:ext>
                </a:extLst>
              </p:cNvPr>
              <p:cNvSpPr/>
              <p:nvPr/>
            </p:nvSpPr>
            <p:spPr>
              <a:xfrm>
                <a:off x="7123937" y="4437125"/>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 name="Google Shape;180;p21">
              <a:extLst>
                <a:ext uri="{FF2B5EF4-FFF2-40B4-BE49-F238E27FC236}">
                  <a16:creationId xmlns:a16="http://schemas.microsoft.com/office/drawing/2014/main" id="{BA5AD11F-56FA-ECA0-5863-CB7375012793}"/>
                </a:ext>
              </a:extLst>
            </p:cNvPr>
            <p:cNvSpPr txBox="1"/>
            <p:nvPr/>
          </p:nvSpPr>
          <p:spPr>
            <a:xfrm>
              <a:off x="1243082" y="4051558"/>
              <a:ext cx="115400" cy="25527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6</a:t>
              </a:r>
              <a:endParaRPr sz="1600">
                <a:solidFill>
                  <a:schemeClr val="dk1"/>
                </a:solidFill>
                <a:latin typeface="Calibri"/>
                <a:ea typeface="Calibri"/>
                <a:cs typeface="Calibri"/>
                <a:sym typeface="Calibri"/>
              </a:endParaRPr>
            </a:p>
          </p:txBody>
        </p:sp>
        <p:grpSp>
          <p:nvGrpSpPr>
            <p:cNvPr id="16" name="Google Shape;165;p21">
              <a:extLst>
                <a:ext uri="{FF2B5EF4-FFF2-40B4-BE49-F238E27FC236}">
                  <a16:creationId xmlns:a16="http://schemas.microsoft.com/office/drawing/2014/main" id="{EF2D5AD3-7D69-2B0F-8498-EBB49B494CF5}"/>
                </a:ext>
              </a:extLst>
            </p:cNvPr>
            <p:cNvGrpSpPr/>
            <p:nvPr/>
          </p:nvGrpSpPr>
          <p:grpSpPr>
            <a:xfrm>
              <a:off x="1723443" y="2886220"/>
              <a:ext cx="327440" cy="346788"/>
              <a:chOff x="10498073" y="3976877"/>
              <a:chExt cx="365760" cy="365760"/>
            </a:xfrm>
          </p:grpSpPr>
          <p:sp>
            <p:nvSpPr>
              <p:cNvPr id="18" name="Google Shape;166;p21">
                <a:extLst>
                  <a:ext uri="{FF2B5EF4-FFF2-40B4-BE49-F238E27FC236}">
                    <a16:creationId xmlns:a16="http://schemas.microsoft.com/office/drawing/2014/main" id="{F741F02A-95C8-6732-5562-03E7945F103E}"/>
                  </a:ext>
                </a:extLst>
              </p:cNvPr>
              <p:cNvSpPr/>
              <p:nvPr/>
            </p:nvSpPr>
            <p:spPr>
              <a:xfrm>
                <a:off x="10498073" y="3976877"/>
                <a:ext cx="365760" cy="365760"/>
              </a:xfrm>
              <a:custGeom>
                <a:avLst/>
                <a:gdLst/>
                <a:ahLst/>
                <a:cxnLst/>
                <a:rect l="l" t="t" r="r" b="b"/>
                <a:pathLst>
                  <a:path w="365759" h="365760" extrusionOk="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67;p21">
                <a:extLst>
                  <a:ext uri="{FF2B5EF4-FFF2-40B4-BE49-F238E27FC236}">
                    <a16:creationId xmlns:a16="http://schemas.microsoft.com/office/drawing/2014/main" id="{7723B754-246F-9311-10DD-6345193EAD4D}"/>
                  </a:ext>
                </a:extLst>
              </p:cNvPr>
              <p:cNvSpPr/>
              <p:nvPr/>
            </p:nvSpPr>
            <p:spPr>
              <a:xfrm>
                <a:off x="10498073" y="3976877"/>
                <a:ext cx="365760" cy="365760"/>
              </a:xfrm>
              <a:custGeom>
                <a:avLst/>
                <a:gdLst/>
                <a:ahLst/>
                <a:cxnLst/>
                <a:rect l="l" t="t" r="r" b="b"/>
                <a:pathLst>
                  <a:path w="365759" h="365760" extrusionOk="0">
                    <a:moveTo>
                      <a:pt x="0" y="182880"/>
                    </a:moveTo>
                    <a:lnTo>
                      <a:pt x="6535" y="134276"/>
                    </a:lnTo>
                    <a:lnTo>
                      <a:pt x="24976" y="90593"/>
                    </a:lnTo>
                    <a:lnTo>
                      <a:pt x="53578" y="53578"/>
                    </a:lnTo>
                    <a:lnTo>
                      <a:pt x="90593" y="24976"/>
                    </a:lnTo>
                    <a:lnTo>
                      <a:pt x="134276" y="6535"/>
                    </a:lnTo>
                    <a:lnTo>
                      <a:pt x="182879" y="0"/>
                    </a:lnTo>
                    <a:lnTo>
                      <a:pt x="231483" y="6535"/>
                    </a:lnTo>
                    <a:lnTo>
                      <a:pt x="275166" y="24976"/>
                    </a:lnTo>
                    <a:lnTo>
                      <a:pt x="312181" y="53578"/>
                    </a:lnTo>
                    <a:lnTo>
                      <a:pt x="340783" y="90593"/>
                    </a:lnTo>
                    <a:lnTo>
                      <a:pt x="359224" y="134276"/>
                    </a:lnTo>
                    <a:lnTo>
                      <a:pt x="365759" y="182880"/>
                    </a:lnTo>
                    <a:lnTo>
                      <a:pt x="359224" y="231483"/>
                    </a:lnTo>
                    <a:lnTo>
                      <a:pt x="340783" y="275166"/>
                    </a:lnTo>
                    <a:lnTo>
                      <a:pt x="312181" y="312181"/>
                    </a:lnTo>
                    <a:lnTo>
                      <a:pt x="275166" y="340783"/>
                    </a:lnTo>
                    <a:lnTo>
                      <a:pt x="231483" y="359224"/>
                    </a:lnTo>
                    <a:lnTo>
                      <a:pt x="182879" y="365760"/>
                    </a:lnTo>
                    <a:lnTo>
                      <a:pt x="134276" y="359224"/>
                    </a:lnTo>
                    <a:lnTo>
                      <a:pt x="90593" y="340783"/>
                    </a:lnTo>
                    <a:lnTo>
                      <a:pt x="53578" y="312181"/>
                    </a:lnTo>
                    <a:lnTo>
                      <a:pt x="24976" y="275166"/>
                    </a:lnTo>
                    <a:lnTo>
                      <a:pt x="6535" y="231483"/>
                    </a:lnTo>
                    <a:lnTo>
                      <a:pt x="0" y="182880"/>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 name="Google Shape;168;p21">
              <a:extLst>
                <a:ext uri="{FF2B5EF4-FFF2-40B4-BE49-F238E27FC236}">
                  <a16:creationId xmlns:a16="http://schemas.microsoft.com/office/drawing/2014/main" id="{1FC7B3D5-2CD1-C326-D0CC-49150C6E6765}"/>
                </a:ext>
              </a:extLst>
            </p:cNvPr>
            <p:cNvSpPr txBox="1"/>
            <p:nvPr/>
          </p:nvSpPr>
          <p:spPr>
            <a:xfrm>
              <a:off x="1830317" y="2920249"/>
              <a:ext cx="115400" cy="244987"/>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dirty="0">
                  <a:solidFill>
                    <a:srgbClr val="FFFFFF"/>
                  </a:solidFill>
                  <a:latin typeface="Calibri"/>
                  <a:ea typeface="Calibri"/>
                  <a:cs typeface="Calibri"/>
                  <a:sym typeface="Calibri"/>
                </a:rPr>
                <a:t>1</a:t>
              </a:r>
              <a:endParaRPr sz="1600" dirty="0">
                <a:solidFill>
                  <a:schemeClr val="dk1"/>
                </a:solidFill>
                <a:latin typeface="Calibri"/>
                <a:ea typeface="Calibri"/>
                <a:cs typeface="Calibri"/>
                <a:sym typeface="Calibri"/>
              </a:endParaRPr>
            </a:p>
          </p:txBody>
        </p:sp>
      </p:grpSp>
      <p:sp>
        <p:nvSpPr>
          <p:cNvPr id="30" name="Oval 29">
            <a:extLst>
              <a:ext uri="{FF2B5EF4-FFF2-40B4-BE49-F238E27FC236}">
                <a16:creationId xmlns:a16="http://schemas.microsoft.com/office/drawing/2014/main" id="{519AE2C5-4521-C397-0268-39AFDDD3A9BF}"/>
              </a:ext>
            </a:extLst>
          </p:cNvPr>
          <p:cNvSpPr/>
          <p:nvPr/>
        </p:nvSpPr>
        <p:spPr>
          <a:xfrm>
            <a:off x="9459258" y="1843626"/>
            <a:ext cx="1324552" cy="663247"/>
          </a:xfrm>
          <a:prstGeom prst="ellipse">
            <a:avLst/>
          </a:prstGeom>
          <a:solidFill>
            <a:srgbClr val="FF0000">
              <a:alpha val="1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2EBB53C-1101-2943-87C5-D9F2E832B3F6}"/>
              </a:ext>
            </a:extLst>
          </p:cNvPr>
          <p:cNvSpPr/>
          <p:nvPr/>
        </p:nvSpPr>
        <p:spPr>
          <a:xfrm>
            <a:off x="9891298" y="2605462"/>
            <a:ext cx="1324552" cy="663247"/>
          </a:xfrm>
          <a:prstGeom prst="ellipse">
            <a:avLst/>
          </a:prstGeom>
          <a:solidFill>
            <a:srgbClr val="FF0000">
              <a:alpha val="1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23"/>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a:r>
              <a:rPr lang="en-US" sz="2800" b="1" dirty="0"/>
              <a:t>Summary of Deliverables</a:t>
            </a:r>
          </a:p>
        </p:txBody>
      </p:sp>
      <p:sp>
        <p:nvSpPr>
          <p:cNvPr id="160" name="Google Shape;160;p23"/>
          <p:cNvSpPr txBox="1"/>
          <p:nvPr/>
        </p:nvSpPr>
        <p:spPr>
          <a:xfrm>
            <a:off x="696750" y="1295664"/>
            <a:ext cx="10798500" cy="4804200"/>
          </a:xfrm>
          <a:prstGeom prst="rect">
            <a:avLst/>
          </a:prstGeom>
          <a:noFill/>
          <a:ln>
            <a:noFill/>
          </a:ln>
        </p:spPr>
        <p:txBody>
          <a:bodyPr spcFirstLastPara="1" wrap="square" lIns="91425" tIns="91425" rIns="91425" bIns="91425" anchor="t" anchorCtr="0">
            <a:normAutofit/>
          </a:bodyPr>
          <a:lstStyle/>
          <a:p>
            <a:pPr marL="457200" lvl="0" indent="-457200" algn="l" rtl="0">
              <a:spcBef>
                <a:spcPts val="0"/>
              </a:spcBef>
              <a:spcAft>
                <a:spcPts val="0"/>
              </a:spcAft>
              <a:buFont typeface="+mj-lt"/>
              <a:buAutoNum type="arabicPeriod"/>
            </a:pPr>
            <a:endParaRPr lang="en-US" dirty="0">
              <a:latin typeface="Calibri"/>
              <a:ea typeface="Calibri"/>
              <a:cs typeface="Calibri"/>
              <a:sym typeface="Calibri"/>
            </a:endParaRPr>
          </a:p>
          <a:p>
            <a:pPr marL="457200" indent="-457200">
              <a:buFont typeface="+mj-lt"/>
              <a:buAutoNum type="arabicPeriod"/>
            </a:pPr>
            <a:r>
              <a:rPr lang="en-US" b="1" dirty="0">
                <a:latin typeface="Calibri"/>
                <a:ea typeface="Calibri"/>
                <a:cs typeface="Calibri"/>
                <a:sym typeface="Calibri"/>
              </a:rPr>
              <a:t>(</a:t>
            </a:r>
            <a:r>
              <a:rPr lang="en-US" b="1" dirty="0" err="1">
                <a:latin typeface="Calibri"/>
                <a:ea typeface="Calibri"/>
                <a:cs typeface="Calibri"/>
                <a:sym typeface="Calibri"/>
              </a:rPr>
              <a:t>PDF’ed</a:t>
            </a:r>
            <a:r>
              <a:rPr lang="en-US" b="1" dirty="0">
                <a:latin typeface="Calibri"/>
                <a:ea typeface="Calibri"/>
                <a:cs typeface="Calibri"/>
                <a:sym typeface="Calibri"/>
              </a:rPr>
              <a:t>) Word document</a:t>
            </a:r>
          </a:p>
          <a:p>
            <a:pPr marL="457200" lvl="0" indent="-298450" algn="l" rtl="0">
              <a:lnSpc>
                <a:spcPct val="115000"/>
              </a:lnSpc>
              <a:spcBef>
                <a:spcPts val="1200"/>
              </a:spcBef>
              <a:spcAft>
                <a:spcPts val="0"/>
              </a:spcAft>
              <a:buClr>
                <a:schemeClr val="dk1"/>
              </a:buClr>
              <a:buSzPts val="1100"/>
              <a:buChar char="●"/>
            </a:pPr>
            <a:r>
              <a:rPr lang="en-US" dirty="0">
                <a:latin typeface="Calibri"/>
                <a:ea typeface="Calibri"/>
                <a:cs typeface="Calibri"/>
                <a:sym typeface="Calibri"/>
              </a:rPr>
              <a:t>Provide categories for all variables (meaning, objective, type... all are possible)</a:t>
            </a:r>
            <a:endParaRPr dirty="0">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US" dirty="0">
                <a:latin typeface="Calibri"/>
                <a:ea typeface="Calibri"/>
                <a:cs typeface="Calibri"/>
                <a:sym typeface="Calibri"/>
              </a:rPr>
              <a:t>Create at least 10 features/columns and state why you created them (at least 10). These can be cleaned, derived, or normalized columns, among other treatments.</a:t>
            </a:r>
            <a:endParaRPr dirty="0">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n-US" dirty="0">
                <a:latin typeface="Calibri"/>
                <a:ea typeface="Calibri"/>
                <a:cs typeface="Calibri"/>
                <a:sym typeface="Calibri"/>
              </a:rPr>
              <a:t>Provide a several examples of qualitative or graphical analysis on features</a:t>
            </a:r>
            <a:endParaRPr dirty="0">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Char char="○"/>
            </a:pPr>
            <a:r>
              <a:rPr lang="en-US" dirty="0">
                <a:latin typeface="Calibri"/>
                <a:ea typeface="Calibri"/>
                <a:cs typeface="Calibri"/>
                <a:sym typeface="Calibri"/>
              </a:rPr>
              <a:t>Single variable plots (chosen by correct type of data - categorical, ordinal, real-values)</a:t>
            </a:r>
            <a:endParaRPr dirty="0">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Char char="○"/>
            </a:pPr>
            <a:r>
              <a:rPr lang="en-US" dirty="0">
                <a:latin typeface="Calibri"/>
                <a:ea typeface="Calibri"/>
                <a:cs typeface="Calibri"/>
                <a:sym typeface="Calibri"/>
              </a:rPr>
              <a:t>Perform at least 5 two-column analyses (scatterplots, regression fits)</a:t>
            </a:r>
            <a:endParaRPr dirty="0">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Char char="○"/>
            </a:pPr>
            <a:r>
              <a:rPr lang="en-US" dirty="0">
                <a:latin typeface="Calibri"/>
                <a:ea typeface="Calibri"/>
                <a:cs typeface="Calibri"/>
                <a:sym typeface="Calibri"/>
              </a:rPr>
              <a:t>A short interpretation of the results</a:t>
            </a:r>
          </a:p>
          <a:p>
            <a:pPr marL="914400" lvl="1" indent="-298450" algn="l" rtl="0">
              <a:lnSpc>
                <a:spcPct val="115000"/>
              </a:lnSpc>
              <a:spcBef>
                <a:spcPts val="0"/>
              </a:spcBef>
              <a:spcAft>
                <a:spcPts val="0"/>
              </a:spcAft>
              <a:buClr>
                <a:schemeClr val="dk1"/>
              </a:buClr>
              <a:buSzPts val="1100"/>
              <a:buChar char="○"/>
            </a:pPr>
            <a:endParaRPr dirty="0">
              <a:latin typeface="Calibri"/>
              <a:ea typeface="Calibri"/>
              <a:cs typeface="Calibri"/>
              <a:sym typeface="Calibri"/>
            </a:endParaRPr>
          </a:p>
          <a:p>
            <a:pPr marL="457200" lvl="0" indent="-457200" algn="l" rtl="0">
              <a:spcBef>
                <a:spcPts val="0"/>
              </a:spcBef>
              <a:spcAft>
                <a:spcPts val="0"/>
              </a:spcAft>
              <a:buFont typeface="+mj-lt"/>
              <a:buAutoNum type="arabicPeriod" startAt="2"/>
            </a:pPr>
            <a:r>
              <a:rPr lang="en-US" b="1" dirty="0">
                <a:latin typeface="Calibri"/>
                <a:ea typeface="Calibri"/>
                <a:cs typeface="Calibri"/>
                <a:sym typeface="Calibri"/>
              </a:rPr>
              <a:t>Curated Excel file for the downstream analysis</a:t>
            </a:r>
            <a:endParaRPr b="1" dirty="0">
              <a:latin typeface="Calibri"/>
              <a:ea typeface="Calibri"/>
              <a:cs typeface="Calibri"/>
              <a:sym typeface="Calibri"/>
            </a:endParaRPr>
          </a:p>
          <a:p>
            <a:pPr marL="844550" lvl="1" indent="-285750" algn="l" rtl="0">
              <a:spcBef>
                <a:spcPts val="0"/>
              </a:spcBef>
              <a:spcAft>
                <a:spcPts val="0"/>
              </a:spcAft>
              <a:buSzPts val="2000"/>
              <a:buFont typeface="Arial" panose="020B0604020202020204" pitchFamily="34" charset="0"/>
              <a:buChar char="•"/>
            </a:pPr>
            <a:r>
              <a:rPr lang="en-US" dirty="0">
                <a:latin typeface="Calibri"/>
                <a:ea typeface="Calibri"/>
                <a:cs typeface="Calibri"/>
                <a:sym typeface="Calibri"/>
              </a:rPr>
              <a:t>The original columns</a:t>
            </a:r>
            <a:endParaRPr dirty="0">
              <a:latin typeface="Calibri"/>
              <a:ea typeface="Calibri"/>
              <a:cs typeface="Calibri"/>
              <a:sym typeface="Calibri"/>
            </a:endParaRPr>
          </a:p>
          <a:p>
            <a:pPr marL="844550" lvl="1" indent="-285750" algn="l" rtl="0">
              <a:spcBef>
                <a:spcPts val="0"/>
              </a:spcBef>
              <a:spcAft>
                <a:spcPts val="0"/>
              </a:spcAft>
              <a:buSzPts val="2000"/>
              <a:buFont typeface="Arial" panose="020B0604020202020204" pitchFamily="34" charset="0"/>
              <a:buChar char="•"/>
            </a:pPr>
            <a:r>
              <a:rPr lang="en-US" dirty="0">
                <a:latin typeface="Calibri"/>
                <a:ea typeface="Calibri"/>
                <a:cs typeface="Calibri"/>
                <a:sym typeface="Calibri"/>
              </a:rPr>
              <a:t>New columns for new features</a:t>
            </a:r>
            <a:endParaRPr dirty="0">
              <a:latin typeface="Calibri"/>
              <a:ea typeface="Calibri"/>
              <a:cs typeface="Calibri"/>
              <a:sym typeface="Calibri"/>
            </a:endParaRPr>
          </a:p>
          <a:p>
            <a:pPr marL="844550" lvl="1" indent="-285750" algn="l" rtl="0">
              <a:spcBef>
                <a:spcPts val="0"/>
              </a:spcBef>
              <a:spcAft>
                <a:spcPts val="0"/>
              </a:spcAft>
              <a:buSzPts val="2000"/>
              <a:buFont typeface="Arial" panose="020B0604020202020204" pitchFamily="34" charset="0"/>
              <a:buChar char="•"/>
            </a:pPr>
            <a:r>
              <a:rPr lang="en-US" dirty="0">
                <a:latin typeface="Calibri"/>
                <a:ea typeface="Calibri"/>
                <a:cs typeface="Calibri"/>
                <a:sym typeface="Calibri"/>
              </a:rPr>
              <a:t>The tab results of any statistical analysis you do in a tab named “analysis”</a:t>
            </a:r>
            <a:endParaRPr dirty="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24"/>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a:r>
              <a:rPr lang="en-US" sz="2800" b="1" dirty="0"/>
              <a:t>Data Due Diligence Project – More About Customer Data</a:t>
            </a:r>
            <a:endParaRPr sz="2800" b="1" dirty="0"/>
          </a:p>
        </p:txBody>
      </p:sp>
      <p:graphicFrame>
        <p:nvGraphicFramePr>
          <p:cNvPr id="167" name="Google Shape;167;p24"/>
          <p:cNvGraphicFramePr/>
          <p:nvPr>
            <p:extLst>
              <p:ext uri="{D42A27DB-BD31-4B8C-83A1-F6EECF244321}">
                <p14:modId xmlns:p14="http://schemas.microsoft.com/office/powerpoint/2010/main" val="4226922676"/>
              </p:ext>
            </p:extLst>
          </p:nvPr>
        </p:nvGraphicFramePr>
        <p:xfrm>
          <a:off x="758951" y="1667303"/>
          <a:ext cx="2120900" cy="4029050"/>
        </p:xfrm>
        <a:graphic>
          <a:graphicData uri="http://schemas.openxmlformats.org/drawingml/2006/table">
            <a:tbl>
              <a:tblPr firstRow="1" bandRow="1">
                <a:noFill/>
                <a:tableStyleId>{2C3262C5-DBA3-4A7E-AABF-EEC20DCA2128}</a:tableStyleId>
              </a:tblPr>
              <a:tblGrid>
                <a:gridCol w="2120900">
                  <a:extLst>
                    <a:ext uri="{9D8B030D-6E8A-4147-A177-3AD203B41FA5}">
                      <a16:colId xmlns:a16="http://schemas.microsoft.com/office/drawing/2014/main" val="20000"/>
                    </a:ext>
                  </a:extLst>
                </a:gridCol>
              </a:tblGrid>
              <a:tr h="263525">
                <a:tc>
                  <a:txBody>
                    <a:bodyPr/>
                    <a:lstStyle/>
                    <a:p>
                      <a:pPr marL="29209" marR="0" lvl="0" indent="0" algn="ctr" rtl="0">
                        <a:lnSpc>
                          <a:spcPct val="100000"/>
                        </a:lnSpc>
                        <a:spcBef>
                          <a:spcPts val="0"/>
                        </a:spcBef>
                        <a:spcAft>
                          <a:spcPts val="0"/>
                        </a:spcAft>
                        <a:buNone/>
                      </a:pPr>
                      <a:r>
                        <a:rPr lang="en-US" sz="1600" b="1" u="none" strike="noStrike" cap="none" dirty="0">
                          <a:latin typeface="Calibri"/>
                          <a:ea typeface="Calibri"/>
                          <a:cs typeface="Calibri"/>
                          <a:sym typeface="Calibri"/>
                        </a:rPr>
                        <a:t>Variables</a:t>
                      </a:r>
                      <a:endParaRPr sz="1600" u="none" strike="noStrike" cap="none" dirty="0">
                        <a:latin typeface="Calibri"/>
                        <a:ea typeface="Calibri"/>
                        <a:cs typeface="Calibri"/>
                        <a:sym typeface="Calibri"/>
                      </a:endParaRPr>
                    </a:p>
                  </a:txBody>
                  <a:tcPr marL="0" marR="0" marT="50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0"/>
                  </a:ext>
                </a:extLst>
              </a:tr>
              <a:tr h="247025">
                <a:tc>
                  <a:txBody>
                    <a:bodyPr/>
                    <a:lstStyle/>
                    <a:p>
                      <a:pPr marL="2920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CustomerID</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1"/>
                  </a:ext>
                </a:extLst>
              </a:tr>
              <a:tr h="246375">
                <a:tc>
                  <a:txBody>
                    <a:bodyPr/>
                    <a:lstStyle/>
                    <a:p>
                      <a:pPr marL="29209" marR="0" lvl="0" indent="0" algn="l" rtl="0">
                        <a:lnSpc>
                          <a:spcPct val="100000"/>
                        </a:lnSpc>
                        <a:spcBef>
                          <a:spcPts val="0"/>
                        </a:spcBef>
                        <a:spcAft>
                          <a:spcPts val="0"/>
                        </a:spcAft>
                        <a:buNone/>
                      </a:pPr>
                      <a:r>
                        <a:rPr lang="en-US" sz="1200" u="none" strike="noStrike" cap="none" dirty="0">
                          <a:latin typeface="Calibri"/>
                          <a:ea typeface="Calibri"/>
                          <a:cs typeface="Calibri"/>
                          <a:sym typeface="Calibri"/>
                        </a:rPr>
                        <a:t>Region</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2"/>
                  </a:ext>
                </a:extLst>
              </a:tr>
              <a:tr h="246375">
                <a:tc>
                  <a:txBody>
                    <a:bodyPr/>
                    <a:lstStyle/>
                    <a:p>
                      <a:pPr marL="29209" marR="0" lvl="0" indent="0" algn="l" rtl="0">
                        <a:lnSpc>
                          <a:spcPct val="100000"/>
                        </a:lnSpc>
                        <a:spcBef>
                          <a:spcPts val="0"/>
                        </a:spcBef>
                        <a:spcAft>
                          <a:spcPts val="0"/>
                        </a:spcAft>
                        <a:buNone/>
                      </a:pPr>
                      <a:r>
                        <a:rPr lang="en-US" sz="1200" u="none" strike="noStrike" cap="none">
                          <a:latin typeface="Calibri"/>
                          <a:ea typeface="Calibri"/>
                          <a:cs typeface="Calibri"/>
                          <a:sym typeface="Calibri"/>
                        </a:rPr>
                        <a:t>TownSize</a:t>
                      </a:r>
                      <a:endParaRPr sz="1200" u="none" strike="noStrike" cap="none">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3"/>
                  </a:ext>
                </a:extLst>
              </a:tr>
              <a:tr h="246375">
                <a:tc>
                  <a:txBody>
                    <a:bodyPr/>
                    <a:lstStyle/>
                    <a:p>
                      <a:pPr marL="29209" marR="0" lvl="0" indent="0" algn="l" rtl="0">
                        <a:lnSpc>
                          <a:spcPct val="100000"/>
                        </a:lnSpc>
                        <a:spcBef>
                          <a:spcPts val="0"/>
                        </a:spcBef>
                        <a:spcAft>
                          <a:spcPts val="0"/>
                        </a:spcAft>
                        <a:buNone/>
                      </a:pPr>
                      <a:r>
                        <a:rPr lang="en-US" sz="1200" u="none" strike="noStrike" cap="none">
                          <a:latin typeface="Calibri"/>
                          <a:ea typeface="Calibri"/>
                          <a:cs typeface="Calibri"/>
                          <a:sym typeface="Calibri"/>
                        </a:rPr>
                        <a:t>Gender</a:t>
                      </a:r>
                      <a:endParaRPr sz="1200" u="none" strike="noStrike" cap="none">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4"/>
                  </a:ext>
                </a:extLst>
              </a:tr>
              <a:tr h="246375">
                <a:tc>
                  <a:txBody>
                    <a:bodyPr/>
                    <a:lstStyle/>
                    <a:p>
                      <a:pPr marL="29209" marR="0" lvl="0" indent="0" algn="l" rtl="0">
                        <a:lnSpc>
                          <a:spcPct val="100000"/>
                        </a:lnSpc>
                        <a:spcBef>
                          <a:spcPts val="0"/>
                        </a:spcBef>
                        <a:spcAft>
                          <a:spcPts val="0"/>
                        </a:spcAft>
                        <a:buNone/>
                      </a:pPr>
                      <a:r>
                        <a:rPr lang="en-US" sz="1200" u="none" strike="noStrike" cap="none" dirty="0">
                          <a:latin typeface="Calibri"/>
                          <a:ea typeface="Calibri"/>
                          <a:cs typeface="Calibri"/>
                          <a:sym typeface="Calibri"/>
                        </a:rPr>
                        <a:t>Age</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5"/>
                  </a:ext>
                </a:extLst>
              </a:tr>
              <a:tr h="263525">
                <a:tc>
                  <a:txBody>
                    <a:bodyPr/>
                    <a:lstStyle/>
                    <a:p>
                      <a:pPr marL="29209" marR="0" lvl="0" indent="0" algn="l" rtl="0">
                        <a:lnSpc>
                          <a:spcPct val="100000"/>
                        </a:lnSpc>
                        <a:spcBef>
                          <a:spcPts val="0"/>
                        </a:spcBef>
                        <a:spcAft>
                          <a:spcPts val="0"/>
                        </a:spcAft>
                        <a:buNone/>
                      </a:pPr>
                      <a:r>
                        <a:rPr lang="en-US" sz="1200" u="none" strike="noStrike" cap="none">
                          <a:latin typeface="Calibri"/>
                          <a:ea typeface="Calibri"/>
                          <a:cs typeface="Calibri"/>
                          <a:sym typeface="Calibri"/>
                        </a:rPr>
                        <a:t>EducationYears</a:t>
                      </a:r>
                      <a:endParaRPr sz="1200" u="none" strike="noStrike" cap="none">
                        <a:latin typeface="Calibri"/>
                        <a:ea typeface="Calibri"/>
                        <a:cs typeface="Calibri"/>
                        <a:sym typeface="Calibri"/>
                      </a:endParaRPr>
                    </a:p>
                  </a:txBody>
                  <a:tcPr marL="0" marR="0" marT="50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6"/>
                  </a:ext>
                </a:extLst>
              </a:tr>
              <a:tr h="246375">
                <a:tc>
                  <a:txBody>
                    <a:bodyPr/>
                    <a:lstStyle/>
                    <a:p>
                      <a:pPr marL="2920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JobCategory</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7"/>
                  </a:ext>
                </a:extLst>
              </a:tr>
              <a:tr h="246375">
                <a:tc>
                  <a:txBody>
                    <a:bodyPr/>
                    <a:lstStyle/>
                    <a:p>
                      <a:pPr marL="2920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UnionMember</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8"/>
                  </a:ext>
                </a:extLst>
              </a:tr>
              <a:tr h="263525">
                <a:tc>
                  <a:txBody>
                    <a:bodyPr/>
                    <a:lstStyle/>
                    <a:p>
                      <a:pPr marL="2920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EmploymentLength</a:t>
                      </a:r>
                      <a:endParaRPr sz="1200" u="none" strike="noStrike" cap="none" dirty="0">
                        <a:latin typeface="Calibri"/>
                        <a:ea typeface="Calibri"/>
                        <a:cs typeface="Calibri"/>
                        <a:sym typeface="Calibri"/>
                      </a:endParaRPr>
                    </a:p>
                  </a:txBody>
                  <a:tcPr marL="0" marR="0" marT="50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9"/>
                  </a:ext>
                </a:extLst>
              </a:tr>
              <a:tr h="247025">
                <a:tc>
                  <a:txBody>
                    <a:bodyPr/>
                    <a:lstStyle/>
                    <a:p>
                      <a:pPr marL="29209" marR="0" lvl="0" indent="0" algn="l" rtl="0">
                        <a:lnSpc>
                          <a:spcPct val="100000"/>
                        </a:lnSpc>
                        <a:spcBef>
                          <a:spcPts val="0"/>
                        </a:spcBef>
                        <a:spcAft>
                          <a:spcPts val="0"/>
                        </a:spcAft>
                        <a:buNone/>
                      </a:pPr>
                      <a:r>
                        <a:rPr lang="en-US" sz="1200" u="none" strike="noStrike" cap="none">
                          <a:latin typeface="Calibri"/>
                          <a:ea typeface="Calibri"/>
                          <a:cs typeface="Calibri"/>
                          <a:sym typeface="Calibri"/>
                        </a:rPr>
                        <a:t>Retired</a:t>
                      </a:r>
                      <a:endParaRPr sz="1200" u="none" strike="noStrike" cap="none">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0"/>
                  </a:ext>
                </a:extLst>
              </a:tr>
              <a:tr h="263525">
                <a:tc>
                  <a:txBody>
                    <a:bodyPr/>
                    <a:lstStyle/>
                    <a:p>
                      <a:pPr marL="2920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HHIncome</a:t>
                      </a:r>
                      <a:endParaRPr sz="1200" u="none" strike="noStrike" cap="none" dirty="0">
                        <a:latin typeface="Calibri"/>
                        <a:ea typeface="Calibri"/>
                        <a:cs typeface="Calibri"/>
                        <a:sym typeface="Calibri"/>
                      </a:endParaRPr>
                    </a:p>
                  </a:txBody>
                  <a:tcPr marL="0" marR="0" marT="50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1"/>
                  </a:ext>
                </a:extLst>
              </a:tr>
              <a:tr h="246375">
                <a:tc>
                  <a:txBody>
                    <a:bodyPr/>
                    <a:lstStyle/>
                    <a:p>
                      <a:pPr marL="2920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DebtToIncomeRatio</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2"/>
                  </a:ext>
                </a:extLst>
              </a:tr>
              <a:tr h="246375">
                <a:tc>
                  <a:txBody>
                    <a:bodyPr/>
                    <a:lstStyle/>
                    <a:p>
                      <a:pPr marL="2920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CreditDebt</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3"/>
                  </a:ext>
                </a:extLst>
              </a:tr>
              <a:tr h="246375">
                <a:tc>
                  <a:txBody>
                    <a:bodyPr/>
                    <a:lstStyle/>
                    <a:p>
                      <a:pPr marL="2920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OtherDebt</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4"/>
                  </a:ext>
                </a:extLst>
              </a:tr>
              <a:tr h="263525">
                <a:tc>
                  <a:txBody>
                    <a:bodyPr/>
                    <a:lstStyle/>
                    <a:p>
                      <a:pPr marL="2920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LoanDefault</a:t>
                      </a:r>
                      <a:endParaRPr sz="1200" u="none" strike="noStrike" cap="none" dirty="0">
                        <a:latin typeface="Calibri"/>
                        <a:ea typeface="Calibri"/>
                        <a:cs typeface="Calibri"/>
                        <a:sym typeface="Calibri"/>
                      </a:endParaRPr>
                    </a:p>
                  </a:txBody>
                  <a:tcPr marL="0" marR="0" marT="50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graphicFrame>
        <p:nvGraphicFramePr>
          <p:cNvPr id="168" name="Google Shape;168;p24"/>
          <p:cNvGraphicFramePr/>
          <p:nvPr>
            <p:extLst>
              <p:ext uri="{D42A27DB-BD31-4B8C-83A1-F6EECF244321}">
                <p14:modId xmlns:p14="http://schemas.microsoft.com/office/powerpoint/2010/main" val="1263245923"/>
              </p:ext>
            </p:extLst>
          </p:nvPr>
        </p:nvGraphicFramePr>
        <p:xfrm>
          <a:off x="2965703" y="1680974"/>
          <a:ext cx="1975475" cy="4648650"/>
        </p:xfrm>
        <a:graphic>
          <a:graphicData uri="http://schemas.openxmlformats.org/drawingml/2006/table">
            <a:tbl>
              <a:tblPr firstRow="1" bandRow="1">
                <a:noFill/>
                <a:tableStyleId>{2C3262C5-DBA3-4A7E-AABF-EEC20DCA2128}</a:tableStyleId>
              </a:tblPr>
              <a:tblGrid>
                <a:gridCol w="1975475">
                  <a:extLst>
                    <a:ext uri="{9D8B030D-6E8A-4147-A177-3AD203B41FA5}">
                      <a16:colId xmlns:a16="http://schemas.microsoft.com/office/drawing/2014/main" val="20000"/>
                    </a:ext>
                  </a:extLst>
                </a:gridCol>
              </a:tblGrid>
              <a:tr h="245100">
                <a:tc>
                  <a:txBody>
                    <a:bodyPr/>
                    <a:lstStyle/>
                    <a:p>
                      <a:pPr marL="27305" marR="0" lvl="0" indent="0" algn="ctr" rtl="0">
                        <a:lnSpc>
                          <a:spcPct val="100000"/>
                        </a:lnSpc>
                        <a:spcBef>
                          <a:spcPts val="0"/>
                        </a:spcBef>
                        <a:spcAft>
                          <a:spcPts val="0"/>
                        </a:spcAft>
                        <a:buNone/>
                      </a:pPr>
                      <a:r>
                        <a:rPr lang="en-US" sz="1500" b="1" u="none" strike="noStrike" cap="none" dirty="0">
                          <a:latin typeface="Calibri"/>
                          <a:ea typeface="Calibri"/>
                          <a:cs typeface="Calibri"/>
                          <a:sym typeface="Calibri"/>
                        </a:rPr>
                        <a:t>Variables</a:t>
                      </a:r>
                      <a:endParaRPr sz="1500" u="none" strike="noStrike" cap="none" dirty="0">
                        <a:latin typeface="Calibri"/>
                        <a:ea typeface="Calibri"/>
                        <a:cs typeface="Calibri"/>
                        <a:sym typeface="Calibri"/>
                      </a:endParaRPr>
                    </a:p>
                  </a:txBody>
                  <a:tcPr marL="0" marR="0" marT="380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0"/>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MaritalStatus</a:t>
                      </a:r>
                      <a:endParaRPr sz="1200" u="none" strike="noStrike" cap="none" dirty="0">
                        <a:latin typeface="Calibri"/>
                        <a:ea typeface="Calibri"/>
                        <a:cs typeface="Calibri"/>
                        <a:sym typeface="Calibri"/>
                      </a:endParaRPr>
                    </a:p>
                  </a:txBody>
                  <a:tcPr marL="0" marR="0" marT="63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1"/>
                  </a:ext>
                </a:extLst>
              </a:tr>
              <a:tr h="245100">
                <a:tc>
                  <a:txBody>
                    <a:bodyPr/>
                    <a:lstStyle/>
                    <a:p>
                      <a:pPr marL="27305" marR="0" lvl="0" indent="0" algn="l" rtl="0">
                        <a:lnSpc>
                          <a:spcPct val="100000"/>
                        </a:lnSpc>
                        <a:spcBef>
                          <a:spcPts val="0"/>
                        </a:spcBef>
                        <a:spcAft>
                          <a:spcPts val="0"/>
                        </a:spcAft>
                        <a:buNone/>
                      </a:pPr>
                      <a:r>
                        <a:rPr lang="en-US" sz="1200" u="none" strike="noStrike" cap="none">
                          <a:latin typeface="Calibri"/>
                          <a:ea typeface="Calibri"/>
                          <a:cs typeface="Calibri"/>
                          <a:sym typeface="Calibri"/>
                        </a:rPr>
                        <a:t>HouseholdSize</a:t>
                      </a:r>
                      <a:endParaRPr sz="1200" u="none" strike="noStrike" cap="none">
                        <a:latin typeface="Calibri"/>
                        <a:ea typeface="Calibri"/>
                        <a:cs typeface="Calibri"/>
                        <a:sym typeface="Calibri"/>
                      </a:endParaRPr>
                    </a:p>
                  </a:txBody>
                  <a:tcPr marL="0" marR="0" marT="380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2"/>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NumberPets</a:t>
                      </a:r>
                      <a:endParaRPr sz="1200" u="none" strike="noStrike" cap="none" dirty="0">
                        <a:latin typeface="Calibri"/>
                        <a:ea typeface="Calibri"/>
                        <a:cs typeface="Calibri"/>
                        <a:sym typeface="Calibri"/>
                      </a:endParaRPr>
                    </a:p>
                  </a:txBody>
                  <a:tcPr marL="0" marR="0" marT="63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3"/>
                  </a:ext>
                </a:extLst>
              </a:tr>
              <a:tr h="229225">
                <a:tc>
                  <a:txBody>
                    <a:bodyPr/>
                    <a:lstStyle/>
                    <a:p>
                      <a:pPr marL="27305" marR="0" lvl="0" indent="0" algn="l" rtl="0">
                        <a:lnSpc>
                          <a:spcPct val="100000"/>
                        </a:lnSpc>
                        <a:spcBef>
                          <a:spcPts val="0"/>
                        </a:spcBef>
                        <a:spcAft>
                          <a:spcPts val="0"/>
                        </a:spcAft>
                        <a:buNone/>
                      </a:pPr>
                      <a:r>
                        <a:rPr lang="en-US" sz="1200" u="none" strike="noStrike" cap="none">
                          <a:latin typeface="Calibri"/>
                          <a:ea typeface="Calibri"/>
                          <a:cs typeface="Calibri"/>
                          <a:sym typeface="Calibri"/>
                        </a:rPr>
                        <a:t>NumberCats</a:t>
                      </a:r>
                      <a:endParaRPr sz="1200" u="none" strike="noStrike" cap="none">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4"/>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NumberDogs</a:t>
                      </a:r>
                      <a:endParaRPr sz="1200" u="none" strike="noStrike" cap="none" dirty="0">
                        <a:latin typeface="Calibri"/>
                        <a:ea typeface="Calibri"/>
                        <a:cs typeface="Calibri"/>
                        <a:sym typeface="Calibri"/>
                      </a:endParaRPr>
                    </a:p>
                  </a:txBody>
                  <a:tcPr marL="0" marR="0" marT="63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5"/>
                  </a:ext>
                </a:extLst>
              </a:tr>
              <a:tr h="229225">
                <a:tc>
                  <a:txBody>
                    <a:bodyPr/>
                    <a:lstStyle/>
                    <a:p>
                      <a:pPr marL="27305" marR="0" lvl="0" indent="0" algn="l" rtl="0">
                        <a:lnSpc>
                          <a:spcPct val="100000"/>
                        </a:lnSpc>
                        <a:spcBef>
                          <a:spcPts val="0"/>
                        </a:spcBef>
                        <a:spcAft>
                          <a:spcPts val="0"/>
                        </a:spcAft>
                        <a:buNone/>
                      </a:pPr>
                      <a:r>
                        <a:rPr lang="en-US" sz="1200" u="none" strike="noStrike" cap="none">
                          <a:latin typeface="Calibri"/>
                          <a:ea typeface="Calibri"/>
                          <a:cs typeface="Calibri"/>
                          <a:sym typeface="Calibri"/>
                        </a:rPr>
                        <a:t>NumberBirds</a:t>
                      </a:r>
                      <a:endParaRPr sz="1200" u="none" strike="noStrike" cap="none">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6"/>
                  </a:ext>
                </a:extLst>
              </a:tr>
              <a:tr h="245100">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HomeOwner</a:t>
                      </a:r>
                      <a:endParaRPr sz="1200" u="none" strike="noStrike" cap="none" dirty="0">
                        <a:latin typeface="Calibri"/>
                        <a:ea typeface="Calibri"/>
                        <a:cs typeface="Calibri"/>
                        <a:sym typeface="Calibri"/>
                      </a:endParaRPr>
                    </a:p>
                  </a:txBody>
                  <a:tcPr marL="0" marR="0" marT="31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7"/>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CarsOwned</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8"/>
                  </a:ext>
                </a:extLst>
              </a:tr>
              <a:tr h="229225">
                <a:tc>
                  <a:txBody>
                    <a:bodyPr/>
                    <a:lstStyle/>
                    <a:p>
                      <a:pPr marL="27305" marR="0" lvl="0" indent="0" algn="l" rtl="0">
                        <a:lnSpc>
                          <a:spcPct val="100000"/>
                        </a:lnSpc>
                        <a:spcBef>
                          <a:spcPts val="0"/>
                        </a:spcBef>
                        <a:spcAft>
                          <a:spcPts val="0"/>
                        </a:spcAft>
                        <a:buNone/>
                      </a:pPr>
                      <a:r>
                        <a:rPr lang="en-US" sz="1200" u="none" strike="noStrike" cap="none">
                          <a:latin typeface="Calibri"/>
                          <a:ea typeface="Calibri"/>
                          <a:cs typeface="Calibri"/>
                          <a:sym typeface="Calibri"/>
                        </a:rPr>
                        <a:t>CarOwnership</a:t>
                      </a:r>
                      <a:endParaRPr sz="1200" u="none" strike="noStrike" cap="none">
                        <a:latin typeface="Calibri"/>
                        <a:ea typeface="Calibri"/>
                        <a:cs typeface="Calibri"/>
                        <a:sym typeface="Calibri"/>
                      </a:endParaRPr>
                    </a:p>
                  </a:txBody>
                  <a:tcPr marL="0" marR="0" marT="63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9"/>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CarBrand</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0"/>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CarValue</a:t>
                      </a:r>
                      <a:endParaRPr sz="1200" u="none" strike="noStrike" cap="none" dirty="0">
                        <a:latin typeface="Calibri"/>
                        <a:ea typeface="Calibri"/>
                        <a:cs typeface="Calibri"/>
                        <a:sym typeface="Calibri"/>
                      </a:endParaRPr>
                    </a:p>
                  </a:txBody>
                  <a:tcPr marL="0" marR="0" marT="63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1"/>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CommuteTime</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2"/>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PoliticalPartyMem</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3"/>
                  </a:ext>
                </a:extLst>
              </a:tr>
              <a:tr h="229225">
                <a:tc>
                  <a:txBody>
                    <a:bodyPr/>
                    <a:lstStyle/>
                    <a:p>
                      <a:pPr marL="27305" marR="0" lvl="0" indent="0" algn="l" rtl="0">
                        <a:lnSpc>
                          <a:spcPct val="100000"/>
                        </a:lnSpc>
                        <a:spcBef>
                          <a:spcPts val="0"/>
                        </a:spcBef>
                        <a:spcAft>
                          <a:spcPts val="0"/>
                        </a:spcAft>
                        <a:buNone/>
                      </a:pPr>
                      <a:r>
                        <a:rPr lang="en-US" sz="1200" u="none" strike="noStrike" cap="none" dirty="0">
                          <a:latin typeface="Calibri"/>
                          <a:ea typeface="Calibri"/>
                          <a:cs typeface="Calibri"/>
                          <a:sym typeface="Calibri"/>
                        </a:rPr>
                        <a:t>Votes</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4"/>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CreditCard</a:t>
                      </a:r>
                      <a:endParaRPr sz="1200" u="none" strike="noStrike" cap="none" dirty="0">
                        <a:latin typeface="Calibri"/>
                        <a:ea typeface="Calibri"/>
                        <a:cs typeface="Calibri"/>
                        <a:sym typeface="Calibri"/>
                      </a:endParaRPr>
                    </a:p>
                  </a:txBody>
                  <a:tcPr marL="0" marR="0" marT="69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5"/>
                  </a:ext>
                </a:extLst>
              </a:tr>
              <a:tr h="245750">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CardTenure</a:t>
                      </a:r>
                      <a:endParaRPr sz="1200" u="none" strike="noStrike" cap="none" dirty="0">
                        <a:latin typeface="Calibri"/>
                        <a:ea typeface="Calibri"/>
                        <a:cs typeface="Calibri"/>
                        <a:sym typeface="Calibri"/>
                      </a:endParaRPr>
                    </a:p>
                  </a:txBody>
                  <a:tcPr marL="0" marR="0" marT="31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6"/>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CardItemsMonthly</a:t>
                      </a:r>
                      <a:endParaRPr sz="1200" u="none" strike="noStrike" cap="none" dirty="0">
                        <a:latin typeface="Calibri"/>
                        <a:ea typeface="Calibri"/>
                        <a:cs typeface="Calibri"/>
                        <a:sym typeface="Calibri"/>
                      </a:endParaRPr>
                    </a:p>
                  </a:txBody>
                  <a:tcPr marL="0" marR="0" marT="63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7"/>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CardSpendMonth</a:t>
                      </a:r>
                      <a:endParaRPr sz="1200" u="none" strike="noStrike" cap="none" dirty="0">
                        <a:latin typeface="Calibri"/>
                        <a:ea typeface="Calibri"/>
                        <a:cs typeface="Calibri"/>
                        <a:sym typeface="Calibri"/>
                      </a:endParaRPr>
                    </a:p>
                  </a:txBody>
                  <a:tcPr marL="0" marR="0" marT="63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8"/>
                  </a:ext>
                </a:extLst>
              </a:tr>
              <a:tr h="229225">
                <a:tc>
                  <a:txBody>
                    <a:bodyPr/>
                    <a:lstStyle/>
                    <a:p>
                      <a:pPr marL="27305"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ActiveLifestyle</a:t>
                      </a:r>
                      <a:endParaRPr sz="1200" u="none" strike="noStrike" cap="none" dirty="0">
                        <a:latin typeface="Calibri"/>
                        <a:ea typeface="Calibri"/>
                        <a:cs typeface="Calibri"/>
                        <a:sym typeface="Calibri"/>
                      </a:endParaRPr>
                    </a:p>
                  </a:txBody>
                  <a:tcPr marL="0" marR="0" marT="63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9"/>
                  </a:ext>
                </a:extLst>
              </a:tr>
            </a:tbl>
          </a:graphicData>
        </a:graphic>
      </p:graphicFrame>
      <p:graphicFrame>
        <p:nvGraphicFramePr>
          <p:cNvPr id="169" name="Google Shape;169;p24"/>
          <p:cNvGraphicFramePr/>
          <p:nvPr>
            <p:extLst>
              <p:ext uri="{D42A27DB-BD31-4B8C-83A1-F6EECF244321}">
                <p14:modId xmlns:p14="http://schemas.microsoft.com/office/powerpoint/2010/main" val="1605841084"/>
              </p:ext>
            </p:extLst>
          </p:nvPr>
        </p:nvGraphicFramePr>
        <p:xfrm>
          <a:off x="6774179" y="2595423"/>
          <a:ext cx="1927850" cy="3377500"/>
        </p:xfrm>
        <a:graphic>
          <a:graphicData uri="http://schemas.openxmlformats.org/drawingml/2006/table">
            <a:tbl>
              <a:tblPr firstRow="1" bandRow="1">
                <a:noFill/>
                <a:tableStyleId>{2C3262C5-DBA3-4A7E-AABF-EEC20DCA2128}</a:tableStyleId>
              </a:tblPr>
              <a:tblGrid>
                <a:gridCol w="1927850">
                  <a:extLst>
                    <a:ext uri="{9D8B030D-6E8A-4147-A177-3AD203B41FA5}">
                      <a16:colId xmlns:a16="http://schemas.microsoft.com/office/drawing/2014/main" val="20000"/>
                    </a:ext>
                  </a:extLst>
                </a:gridCol>
              </a:tblGrid>
              <a:tr h="239400">
                <a:tc>
                  <a:txBody>
                    <a:bodyPr/>
                    <a:lstStyle/>
                    <a:p>
                      <a:pPr marL="26669" marR="0" lvl="0" indent="0" algn="ctr" rtl="0">
                        <a:lnSpc>
                          <a:spcPct val="100000"/>
                        </a:lnSpc>
                        <a:spcBef>
                          <a:spcPts val="0"/>
                        </a:spcBef>
                        <a:spcAft>
                          <a:spcPts val="0"/>
                        </a:spcAft>
                        <a:buNone/>
                      </a:pPr>
                      <a:r>
                        <a:rPr lang="en-US" sz="1450" b="1" u="none" strike="noStrike" cap="none" dirty="0">
                          <a:latin typeface="Calibri"/>
                          <a:ea typeface="Calibri"/>
                          <a:cs typeface="Calibri"/>
                          <a:sym typeface="Calibri"/>
                        </a:rPr>
                        <a:t>Variables</a:t>
                      </a:r>
                      <a:endParaRPr sz="1450" u="none" strike="noStrike" cap="none" dirty="0">
                        <a:latin typeface="Calibri"/>
                        <a:ea typeface="Calibri"/>
                        <a:cs typeface="Calibri"/>
                        <a:sym typeface="Calibri"/>
                      </a:endParaRPr>
                    </a:p>
                  </a:txBody>
                  <a:tcPr marL="0" marR="0" marT="50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0"/>
                  </a:ext>
                </a:extLst>
              </a:tr>
              <a:tr h="224150">
                <a:tc>
                  <a:txBody>
                    <a:bodyPr/>
                    <a:lstStyle/>
                    <a:p>
                      <a:pPr marL="2666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PhoneCoTenure</a:t>
                      </a:r>
                      <a:endParaRPr sz="1200" u="none" strike="noStrike" cap="none" dirty="0">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1"/>
                  </a:ext>
                </a:extLst>
              </a:tr>
              <a:tr h="224150">
                <a:tc>
                  <a:txBody>
                    <a:bodyPr/>
                    <a:lstStyle/>
                    <a:p>
                      <a:pPr marL="2666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VoiceLastMonth</a:t>
                      </a:r>
                      <a:endParaRPr sz="1200" u="none" strike="noStrike" cap="none" dirty="0">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2"/>
                  </a:ext>
                </a:extLst>
              </a:tr>
              <a:tr h="224150">
                <a:tc>
                  <a:txBody>
                    <a:bodyPr/>
                    <a:lstStyle/>
                    <a:p>
                      <a:pPr marL="2666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VoiceOverTenure</a:t>
                      </a:r>
                      <a:endParaRPr sz="1200" u="none" strike="noStrike" cap="none" dirty="0">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3"/>
                  </a:ext>
                </a:extLst>
              </a:tr>
              <a:tr h="224150">
                <a:tc>
                  <a:txBody>
                    <a:bodyPr/>
                    <a:lstStyle/>
                    <a:p>
                      <a:pPr marL="2666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EquipmentRental</a:t>
                      </a:r>
                      <a:endParaRPr sz="1200" u="none" strike="noStrike" cap="none" dirty="0">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4"/>
                  </a:ext>
                </a:extLst>
              </a:tr>
              <a:tr h="224150">
                <a:tc>
                  <a:txBody>
                    <a:bodyPr/>
                    <a:lstStyle/>
                    <a:p>
                      <a:pPr marL="2666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EquipmentLastMonth</a:t>
                      </a:r>
                      <a:endParaRPr sz="1200" u="none" strike="noStrike" cap="none" dirty="0">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5"/>
                  </a:ext>
                </a:extLst>
              </a:tr>
              <a:tr h="224150">
                <a:tc>
                  <a:txBody>
                    <a:bodyPr/>
                    <a:lstStyle/>
                    <a:p>
                      <a:pPr marL="26669" marR="0" lvl="0" indent="0" algn="l" rtl="0">
                        <a:lnSpc>
                          <a:spcPct val="100000"/>
                        </a:lnSpc>
                        <a:spcBef>
                          <a:spcPts val="0"/>
                        </a:spcBef>
                        <a:spcAft>
                          <a:spcPts val="0"/>
                        </a:spcAft>
                        <a:buNone/>
                      </a:pPr>
                      <a:r>
                        <a:rPr lang="en-US" sz="1200" u="none" strike="noStrike" cap="none">
                          <a:latin typeface="Calibri"/>
                          <a:ea typeface="Calibri"/>
                          <a:cs typeface="Calibri"/>
                          <a:sym typeface="Calibri"/>
                        </a:rPr>
                        <a:t>EquipmentOverTenure</a:t>
                      </a:r>
                      <a:endParaRPr sz="1200" u="none" strike="noStrike" cap="none">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6"/>
                  </a:ext>
                </a:extLst>
              </a:tr>
              <a:tr h="224150">
                <a:tc>
                  <a:txBody>
                    <a:bodyPr/>
                    <a:lstStyle/>
                    <a:p>
                      <a:pPr marL="2666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CallingCard</a:t>
                      </a:r>
                      <a:endParaRPr sz="1200" u="none" strike="noStrike" cap="none" dirty="0">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7"/>
                  </a:ext>
                </a:extLst>
              </a:tr>
              <a:tr h="224150">
                <a:tc>
                  <a:txBody>
                    <a:bodyPr/>
                    <a:lstStyle/>
                    <a:p>
                      <a:pPr marL="26669" marR="0" lvl="0" indent="0" algn="l" rtl="0">
                        <a:lnSpc>
                          <a:spcPct val="100000"/>
                        </a:lnSpc>
                        <a:spcBef>
                          <a:spcPts val="0"/>
                        </a:spcBef>
                        <a:spcAft>
                          <a:spcPts val="0"/>
                        </a:spcAft>
                        <a:buNone/>
                      </a:pPr>
                      <a:r>
                        <a:rPr lang="en-US" sz="1200" u="none" strike="noStrike" cap="none">
                          <a:latin typeface="Calibri"/>
                          <a:ea typeface="Calibri"/>
                          <a:cs typeface="Calibri"/>
                          <a:sym typeface="Calibri"/>
                        </a:rPr>
                        <a:t>WirelessData</a:t>
                      </a:r>
                      <a:endParaRPr sz="1200" u="none" strike="noStrike" cap="none">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8"/>
                  </a:ext>
                </a:extLst>
              </a:tr>
              <a:tr h="224150">
                <a:tc>
                  <a:txBody>
                    <a:bodyPr/>
                    <a:lstStyle/>
                    <a:p>
                      <a:pPr marL="2666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DataLastMonth</a:t>
                      </a:r>
                      <a:endParaRPr sz="1200" u="none" strike="noStrike" cap="none" dirty="0">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9"/>
                  </a:ext>
                </a:extLst>
              </a:tr>
              <a:tr h="224150">
                <a:tc>
                  <a:txBody>
                    <a:bodyPr/>
                    <a:lstStyle/>
                    <a:p>
                      <a:pPr marL="26669"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DataOverTenure</a:t>
                      </a:r>
                      <a:endParaRPr sz="1200" u="none" strike="noStrike" cap="none" dirty="0">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0"/>
                  </a:ext>
                </a:extLst>
              </a:tr>
              <a:tr h="224150">
                <a:tc>
                  <a:txBody>
                    <a:bodyPr/>
                    <a:lstStyle/>
                    <a:p>
                      <a:pPr marL="26669" marR="0" lvl="0" indent="0" algn="l" rtl="0">
                        <a:lnSpc>
                          <a:spcPct val="100000"/>
                        </a:lnSpc>
                        <a:spcBef>
                          <a:spcPts val="0"/>
                        </a:spcBef>
                        <a:spcAft>
                          <a:spcPts val="0"/>
                        </a:spcAft>
                        <a:buNone/>
                      </a:pPr>
                      <a:r>
                        <a:rPr lang="en-US" sz="1200" u="none" strike="noStrike" cap="none" dirty="0">
                          <a:latin typeface="Calibri"/>
                          <a:ea typeface="Calibri"/>
                          <a:cs typeface="Calibri"/>
                          <a:sym typeface="Calibri"/>
                        </a:rPr>
                        <a:t>Multiline</a:t>
                      </a:r>
                      <a:endParaRPr sz="1200" u="none" strike="noStrike" cap="none" dirty="0">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1"/>
                  </a:ext>
                </a:extLst>
              </a:tr>
              <a:tr h="224150">
                <a:tc>
                  <a:txBody>
                    <a:bodyPr/>
                    <a:lstStyle/>
                    <a:p>
                      <a:pPr marL="26669" marR="0" lvl="0" indent="0" algn="l" rtl="0">
                        <a:lnSpc>
                          <a:spcPct val="100000"/>
                        </a:lnSpc>
                        <a:spcBef>
                          <a:spcPts val="0"/>
                        </a:spcBef>
                        <a:spcAft>
                          <a:spcPts val="0"/>
                        </a:spcAft>
                        <a:buNone/>
                      </a:pPr>
                      <a:r>
                        <a:rPr lang="en-US" sz="1200" u="none" strike="noStrike" cap="none">
                          <a:latin typeface="Calibri"/>
                          <a:ea typeface="Calibri"/>
                          <a:cs typeface="Calibri"/>
                          <a:sym typeface="Calibri"/>
                        </a:rPr>
                        <a:t>VM</a:t>
                      </a:r>
                      <a:endParaRPr sz="1200" u="none" strike="noStrike" cap="none">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2"/>
                  </a:ext>
                </a:extLst>
              </a:tr>
              <a:tr h="224150">
                <a:tc>
                  <a:txBody>
                    <a:bodyPr/>
                    <a:lstStyle/>
                    <a:p>
                      <a:pPr marL="26669" marR="0" lvl="0" indent="0" algn="l" rtl="0">
                        <a:lnSpc>
                          <a:spcPct val="100000"/>
                        </a:lnSpc>
                        <a:spcBef>
                          <a:spcPts val="0"/>
                        </a:spcBef>
                        <a:spcAft>
                          <a:spcPts val="0"/>
                        </a:spcAft>
                        <a:buNone/>
                      </a:pPr>
                      <a:r>
                        <a:rPr lang="en-US" sz="1200" u="none" strike="noStrike" cap="none" dirty="0">
                          <a:latin typeface="Calibri"/>
                          <a:ea typeface="Calibri"/>
                          <a:cs typeface="Calibri"/>
                          <a:sym typeface="Calibri"/>
                        </a:rPr>
                        <a:t>Pager</a:t>
                      </a:r>
                      <a:endParaRPr sz="1200" u="none" strike="noStrike" cap="none" dirty="0">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3"/>
                  </a:ext>
                </a:extLst>
              </a:tr>
              <a:tr h="224150">
                <a:tc>
                  <a:txBody>
                    <a:bodyPr/>
                    <a:lstStyle/>
                    <a:p>
                      <a:pPr marL="26669" marR="0" lvl="0" indent="0" algn="l" rtl="0">
                        <a:lnSpc>
                          <a:spcPct val="100000"/>
                        </a:lnSpc>
                        <a:spcBef>
                          <a:spcPts val="0"/>
                        </a:spcBef>
                        <a:spcAft>
                          <a:spcPts val="0"/>
                        </a:spcAft>
                        <a:buNone/>
                      </a:pPr>
                      <a:r>
                        <a:rPr lang="en-US" sz="1200" u="none" strike="noStrike" cap="none" dirty="0">
                          <a:latin typeface="Calibri"/>
                          <a:ea typeface="Calibri"/>
                          <a:cs typeface="Calibri"/>
                          <a:sym typeface="Calibri"/>
                        </a:rPr>
                        <a:t>Internet</a:t>
                      </a:r>
                      <a:endParaRPr sz="1200" u="none" strike="noStrike" cap="none" dirty="0">
                        <a:latin typeface="Calibri"/>
                        <a:ea typeface="Calibri"/>
                        <a:cs typeface="Calibri"/>
                        <a:sym typeface="Calibri"/>
                      </a:endParaRPr>
                    </a:p>
                  </a:txBody>
                  <a:tcPr marL="0" marR="0" marT="25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aphicFrame>
        <p:nvGraphicFramePr>
          <p:cNvPr id="170" name="Google Shape;170;p24"/>
          <p:cNvGraphicFramePr/>
          <p:nvPr>
            <p:extLst>
              <p:ext uri="{D42A27DB-BD31-4B8C-83A1-F6EECF244321}">
                <p14:modId xmlns:p14="http://schemas.microsoft.com/office/powerpoint/2010/main" val="4066532804"/>
              </p:ext>
            </p:extLst>
          </p:nvPr>
        </p:nvGraphicFramePr>
        <p:xfrm>
          <a:off x="8796527" y="2589360"/>
          <a:ext cx="2007225" cy="2817475"/>
        </p:xfrm>
        <a:graphic>
          <a:graphicData uri="http://schemas.openxmlformats.org/drawingml/2006/table">
            <a:tbl>
              <a:tblPr firstRow="1" bandRow="1">
                <a:noFill/>
                <a:tableStyleId>{2C3262C5-DBA3-4A7E-AABF-EEC20DCA2128}</a:tableStyleId>
              </a:tblPr>
              <a:tblGrid>
                <a:gridCol w="2007225">
                  <a:extLst>
                    <a:ext uri="{9D8B030D-6E8A-4147-A177-3AD203B41FA5}">
                      <a16:colId xmlns:a16="http://schemas.microsoft.com/office/drawing/2014/main" val="20000"/>
                    </a:ext>
                  </a:extLst>
                </a:gridCol>
              </a:tblGrid>
              <a:tr h="249550">
                <a:tc>
                  <a:txBody>
                    <a:bodyPr/>
                    <a:lstStyle/>
                    <a:p>
                      <a:pPr marL="27940" marR="0" lvl="0" indent="0" algn="ctr" rtl="0">
                        <a:lnSpc>
                          <a:spcPct val="100000"/>
                        </a:lnSpc>
                        <a:spcBef>
                          <a:spcPts val="0"/>
                        </a:spcBef>
                        <a:spcAft>
                          <a:spcPts val="0"/>
                        </a:spcAft>
                        <a:buNone/>
                      </a:pPr>
                      <a:r>
                        <a:rPr lang="en-US" sz="1500" b="1" u="none" strike="noStrike" cap="none" dirty="0">
                          <a:latin typeface="Calibri"/>
                          <a:ea typeface="Calibri"/>
                          <a:cs typeface="Calibri"/>
                          <a:sym typeface="Calibri"/>
                        </a:rPr>
                        <a:t>Variables</a:t>
                      </a:r>
                      <a:endParaRPr sz="1500" u="none" strike="noStrike" cap="none" dirty="0">
                        <a:latin typeface="Calibri"/>
                        <a:ea typeface="Calibri"/>
                        <a:cs typeface="Calibri"/>
                        <a:sym typeface="Calibri"/>
                      </a:endParaRPr>
                    </a:p>
                  </a:txBody>
                  <a:tcPr marL="0" marR="0" marT="635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0"/>
                  </a:ext>
                </a:extLst>
              </a:tr>
              <a:tr h="233050">
                <a:tc>
                  <a:txBody>
                    <a:bodyPr/>
                    <a:lstStyle/>
                    <a:p>
                      <a:pPr marL="27940"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CallerID</a:t>
                      </a:r>
                      <a:endParaRPr sz="1200" u="none" strike="noStrike" cap="none" dirty="0">
                        <a:latin typeface="Calibri"/>
                        <a:ea typeface="Calibri"/>
                        <a:cs typeface="Calibri"/>
                        <a:sym typeface="Calibri"/>
                      </a:endParaRPr>
                    </a:p>
                  </a:txBody>
                  <a:tcPr marL="0" marR="0" marT="31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1"/>
                  </a:ext>
                </a:extLst>
              </a:tr>
              <a:tr h="233675">
                <a:tc>
                  <a:txBody>
                    <a:bodyPr/>
                    <a:lstStyle/>
                    <a:p>
                      <a:pPr marL="27940"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CallWait</a:t>
                      </a:r>
                      <a:endParaRPr sz="1200" u="none" strike="noStrike" cap="none" dirty="0">
                        <a:latin typeface="Calibri"/>
                        <a:ea typeface="Calibri"/>
                        <a:cs typeface="Calibri"/>
                        <a:sym typeface="Calibri"/>
                      </a:endParaRPr>
                    </a:p>
                  </a:txBody>
                  <a:tcPr marL="0" marR="0" marT="31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2"/>
                  </a:ext>
                </a:extLst>
              </a:tr>
              <a:tr h="233675">
                <a:tc>
                  <a:txBody>
                    <a:bodyPr/>
                    <a:lstStyle/>
                    <a:p>
                      <a:pPr marL="279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CallForward</a:t>
                      </a:r>
                      <a:endParaRPr sz="1200" u="none" strike="noStrike" cap="none">
                        <a:latin typeface="Calibri"/>
                        <a:ea typeface="Calibri"/>
                        <a:cs typeface="Calibri"/>
                        <a:sym typeface="Calibri"/>
                      </a:endParaRPr>
                    </a:p>
                  </a:txBody>
                  <a:tcPr marL="0" marR="0" marT="31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3"/>
                  </a:ext>
                </a:extLst>
              </a:tr>
              <a:tr h="233050">
                <a:tc>
                  <a:txBody>
                    <a:bodyPr/>
                    <a:lstStyle/>
                    <a:p>
                      <a:pPr marL="279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ThreeWayCalling</a:t>
                      </a:r>
                      <a:endParaRPr sz="1200" u="none" strike="noStrike" cap="none">
                        <a:latin typeface="Calibri"/>
                        <a:ea typeface="Calibri"/>
                        <a:cs typeface="Calibri"/>
                        <a:sym typeface="Calibri"/>
                      </a:endParaRPr>
                    </a:p>
                  </a:txBody>
                  <a:tcPr marL="0" marR="0" marT="31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4"/>
                  </a:ext>
                </a:extLst>
              </a:tr>
              <a:tr h="233675">
                <a:tc>
                  <a:txBody>
                    <a:bodyPr/>
                    <a:lstStyle/>
                    <a:p>
                      <a:pPr marL="27940"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EBilling</a:t>
                      </a:r>
                      <a:endParaRPr sz="1200" u="none" strike="noStrike" cap="none" dirty="0">
                        <a:latin typeface="Calibri"/>
                        <a:ea typeface="Calibri"/>
                        <a:cs typeface="Calibri"/>
                        <a:sym typeface="Calibri"/>
                      </a:endParaRPr>
                    </a:p>
                  </a:txBody>
                  <a:tcPr marL="0" marR="0" marT="380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5"/>
                  </a:ext>
                </a:extLst>
              </a:tr>
              <a:tr h="233675">
                <a:tc>
                  <a:txBody>
                    <a:bodyPr/>
                    <a:lstStyle/>
                    <a:p>
                      <a:pPr marL="279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TVWatchingHours</a:t>
                      </a:r>
                      <a:endParaRPr sz="1200" u="none" strike="noStrike" cap="none">
                        <a:latin typeface="Calibri"/>
                        <a:ea typeface="Calibri"/>
                        <a:cs typeface="Calibri"/>
                        <a:sym typeface="Calibri"/>
                      </a:endParaRPr>
                    </a:p>
                  </a:txBody>
                  <a:tcPr marL="0" marR="0" marT="31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6"/>
                  </a:ext>
                </a:extLst>
              </a:tr>
              <a:tr h="233050">
                <a:tc>
                  <a:txBody>
                    <a:bodyPr/>
                    <a:lstStyle/>
                    <a:p>
                      <a:pPr marL="27940"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OwnsPC</a:t>
                      </a:r>
                      <a:endParaRPr sz="1200" u="none" strike="noStrike" cap="none" dirty="0">
                        <a:latin typeface="Calibri"/>
                        <a:ea typeface="Calibri"/>
                        <a:cs typeface="Calibri"/>
                        <a:sym typeface="Calibri"/>
                      </a:endParaRPr>
                    </a:p>
                  </a:txBody>
                  <a:tcPr marL="0" marR="0" marT="31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7"/>
                  </a:ext>
                </a:extLst>
              </a:tr>
              <a:tr h="233675">
                <a:tc>
                  <a:txBody>
                    <a:bodyPr/>
                    <a:lstStyle/>
                    <a:p>
                      <a:pPr marL="27940"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OwnsMobileDevice</a:t>
                      </a:r>
                      <a:endParaRPr sz="1200" u="none" strike="noStrike" cap="none" dirty="0">
                        <a:latin typeface="Calibri"/>
                        <a:ea typeface="Calibri"/>
                        <a:cs typeface="Calibri"/>
                        <a:sym typeface="Calibri"/>
                      </a:endParaRPr>
                    </a:p>
                  </a:txBody>
                  <a:tcPr marL="0" marR="0" marT="380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8"/>
                  </a:ext>
                </a:extLst>
              </a:tr>
              <a:tr h="233675">
                <a:tc>
                  <a:txBody>
                    <a:bodyPr/>
                    <a:lstStyle/>
                    <a:p>
                      <a:pPr marL="27940"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OwnsGameSystem</a:t>
                      </a:r>
                      <a:endParaRPr sz="1200" u="none" strike="noStrike" cap="none" dirty="0">
                        <a:latin typeface="Calibri"/>
                        <a:ea typeface="Calibri"/>
                        <a:cs typeface="Calibri"/>
                        <a:sym typeface="Calibri"/>
                      </a:endParaRPr>
                    </a:p>
                  </a:txBody>
                  <a:tcPr marL="0" marR="0" marT="31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09"/>
                  </a:ext>
                </a:extLst>
              </a:tr>
              <a:tr h="233050">
                <a:tc>
                  <a:txBody>
                    <a:bodyPr/>
                    <a:lstStyle/>
                    <a:p>
                      <a:pPr marL="27940"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OwnsFax</a:t>
                      </a:r>
                      <a:endParaRPr sz="1200" u="none" strike="noStrike" cap="none" dirty="0">
                        <a:latin typeface="Calibri"/>
                        <a:ea typeface="Calibri"/>
                        <a:cs typeface="Calibri"/>
                        <a:sym typeface="Calibri"/>
                      </a:endParaRPr>
                    </a:p>
                  </a:txBody>
                  <a:tcPr marL="0" marR="0" marT="3175"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0"/>
                  </a:ext>
                </a:extLst>
              </a:tr>
              <a:tr h="233675">
                <a:tc>
                  <a:txBody>
                    <a:bodyPr/>
                    <a:lstStyle/>
                    <a:p>
                      <a:pPr marL="27940" marR="0" lvl="0" indent="0" algn="l" rtl="0">
                        <a:lnSpc>
                          <a:spcPct val="100000"/>
                        </a:lnSpc>
                        <a:spcBef>
                          <a:spcPts val="0"/>
                        </a:spcBef>
                        <a:spcAft>
                          <a:spcPts val="0"/>
                        </a:spcAft>
                        <a:buNone/>
                      </a:pPr>
                      <a:r>
                        <a:rPr lang="en-US" sz="1200" u="none" strike="noStrike" cap="none" dirty="0" err="1">
                          <a:latin typeface="Calibri"/>
                          <a:ea typeface="Calibri"/>
                          <a:cs typeface="Calibri"/>
                          <a:sym typeface="Calibri"/>
                        </a:rPr>
                        <a:t>NewsSubscriber</a:t>
                      </a:r>
                      <a:endParaRPr sz="1200" u="none" strike="noStrike" cap="none" dirty="0">
                        <a:latin typeface="Calibri"/>
                        <a:ea typeface="Calibri"/>
                        <a:cs typeface="Calibri"/>
                        <a:sym typeface="Calibri"/>
                      </a:endParaRPr>
                    </a:p>
                  </a:txBody>
                  <a:tcPr marL="0" marR="0" marT="3800" marB="0">
                    <a:lnL w="9525" cap="flat" cmpd="sng">
                      <a:solidFill>
                        <a:srgbClr val="D3D3D3"/>
                      </a:solidFill>
                      <a:prstDash val="solid"/>
                      <a:round/>
                      <a:headEnd type="none" w="sm" len="sm"/>
                      <a:tailEnd type="none" w="sm" len="sm"/>
                    </a:lnL>
                    <a:lnR w="9525" cap="flat" cmpd="sng">
                      <a:solidFill>
                        <a:srgbClr val="D3D3D3"/>
                      </a:solidFill>
                      <a:prstDash val="solid"/>
                      <a:round/>
                      <a:headEnd type="none" w="sm" len="sm"/>
                      <a:tailEnd type="none" w="sm" len="sm"/>
                    </a:lnR>
                    <a:lnT w="9525" cap="flat" cmpd="sng">
                      <a:solidFill>
                        <a:srgbClr val="D3D3D3"/>
                      </a:solidFill>
                      <a:prstDash val="solid"/>
                      <a:round/>
                      <a:headEnd type="none" w="sm" len="sm"/>
                      <a:tailEnd type="none" w="sm" len="sm"/>
                    </a:lnT>
                    <a:lnB w="9525" cap="flat" cmpd="sng">
                      <a:solidFill>
                        <a:srgbClr val="D3D3D3"/>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171" name="Google Shape;171;p24"/>
          <p:cNvSpPr txBox="1"/>
          <p:nvPr/>
        </p:nvSpPr>
        <p:spPr>
          <a:xfrm>
            <a:off x="916939" y="1182113"/>
            <a:ext cx="10596900" cy="257700"/>
          </a:xfrm>
          <a:prstGeom prst="rect">
            <a:avLst/>
          </a:prstGeom>
          <a:noFill/>
          <a:ln>
            <a:noFill/>
          </a:ln>
        </p:spPr>
        <p:txBody>
          <a:bodyPr spcFirstLastPara="1" wrap="square" lIns="0" tIns="13325" rIns="0" bIns="0" anchor="t" anchorCtr="0">
            <a:spAutoFit/>
          </a:bodyPr>
          <a:lstStyle/>
          <a:p>
            <a:pPr marL="12700" marR="0" lvl="0" indent="0" algn="l" rtl="0">
              <a:lnSpc>
                <a:spcPct val="79333"/>
              </a:lnSpc>
              <a:spcBef>
                <a:spcPts val="0"/>
              </a:spcBef>
              <a:spcAft>
                <a:spcPts val="0"/>
              </a:spcAft>
              <a:buNone/>
            </a:pPr>
            <a:r>
              <a:rPr lang="en-US" sz="2000" b="1" u="sng">
                <a:latin typeface="Calibri"/>
                <a:ea typeface="Calibri"/>
                <a:cs typeface="Calibri"/>
                <a:sym typeface="Calibri"/>
              </a:rPr>
              <a:t>Customer Profile</a:t>
            </a:r>
            <a:r>
              <a:rPr lang="en-US" sz="2000" b="1">
                <a:latin typeface="Calibri"/>
                <a:ea typeface="Calibri"/>
                <a:cs typeface="Calibri"/>
                <a:sym typeface="Calibri"/>
              </a:rPr>
              <a:t> – Who are They?	</a:t>
            </a:r>
            <a:endParaRPr sz="2000">
              <a:latin typeface="Calibri"/>
              <a:ea typeface="Calibri"/>
              <a:cs typeface="Calibri"/>
              <a:sym typeface="Calibri"/>
            </a:endParaRPr>
          </a:p>
        </p:txBody>
      </p:sp>
      <p:grpSp>
        <p:nvGrpSpPr>
          <p:cNvPr id="172" name="Google Shape;172;p24"/>
          <p:cNvGrpSpPr/>
          <p:nvPr/>
        </p:nvGrpSpPr>
        <p:grpSpPr>
          <a:xfrm>
            <a:off x="5063490" y="1184958"/>
            <a:ext cx="1464945" cy="5037455"/>
            <a:chOff x="5063490" y="1637538"/>
            <a:chExt cx="1464945" cy="5037455"/>
          </a:xfrm>
        </p:grpSpPr>
        <p:sp>
          <p:nvSpPr>
            <p:cNvPr id="173" name="Google Shape;173;p24"/>
            <p:cNvSpPr/>
            <p:nvPr/>
          </p:nvSpPr>
          <p:spPr>
            <a:xfrm>
              <a:off x="5791962" y="1637538"/>
              <a:ext cx="0" cy="5037455"/>
            </a:xfrm>
            <a:custGeom>
              <a:avLst/>
              <a:gdLst/>
              <a:ahLst/>
              <a:cxnLst/>
              <a:rect l="l" t="t" r="r" b="b"/>
              <a:pathLst>
                <a:path w="120000" h="5037455" extrusionOk="0">
                  <a:moveTo>
                    <a:pt x="0" y="0"/>
                  </a:moveTo>
                  <a:lnTo>
                    <a:pt x="0" y="5036985"/>
                  </a:lnTo>
                </a:path>
              </a:pathLst>
            </a:custGeom>
            <a:noFill/>
            <a:ln w="38100" cap="flat" cmpd="sng">
              <a:solidFill>
                <a:srgbClr val="497DBA"/>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4" name="Google Shape;174;p24"/>
            <p:cNvSpPr/>
            <p:nvPr/>
          </p:nvSpPr>
          <p:spPr>
            <a:xfrm>
              <a:off x="5063490" y="3895344"/>
              <a:ext cx="1464945" cy="266700"/>
            </a:xfrm>
            <a:custGeom>
              <a:avLst/>
              <a:gdLst/>
              <a:ahLst/>
              <a:cxnLst/>
              <a:rect l="l" t="t" r="r" b="b"/>
              <a:pathLst>
                <a:path w="1464945" h="266700" extrusionOk="0">
                  <a:moveTo>
                    <a:pt x="266700" y="0"/>
                  </a:moveTo>
                  <a:lnTo>
                    <a:pt x="0" y="133349"/>
                  </a:lnTo>
                  <a:lnTo>
                    <a:pt x="266700" y="266699"/>
                  </a:lnTo>
                  <a:lnTo>
                    <a:pt x="266700" y="160019"/>
                  </a:lnTo>
                  <a:lnTo>
                    <a:pt x="240030" y="160019"/>
                  </a:lnTo>
                  <a:lnTo>
                    <a:pt x="240030" y="106679"/>
                  </a:lnTo>
                  <a:lnTo>
                    <a:pt x="266700" y="106679"/>
                  </a:lnTo>
                  <a:lnTo>
                    <a:pt x="266700" y="0"/>
                  </a:lnTo>
                  <a:close/>
                </a:path>
                <a:path w="1464945" h="266700" extrusionOk="0">
                  <a:moveTo>
                    <a:pt x="1198118" y="0"/>
                  </a:moveTo>
                  <a:lnTo>
                    <a:pt x="1198118" y="266699"/>
                  </a:lnTo>
                  <a:lnTo>
                    <a:pt x="1411477" y="160019"/>
                  </a:lnTo>
                  <a:lnTo>
                    <a:pt x="1224788" y="160019"/>
                  </a:lnTo>
                  <a:lnTo>
                    <a:pt x="1224788" y="106679"/>
                  </a:lnTo>
                  <a:lnTo>
                    <a:pt x="1411477" y="106679"/>
                  </a:lnTo>
                  <a:lnTo>
                    <a:pt x="1198118" y="0"/>
                  </a:lnTo>
                  <a:close/>
                </a:path>
                <a:path w="1464945" h="266700" extrusionOk="0">
                  <a:moveTo>
                    <a:pt x="266700" y="106679"/>
                  </a:moveTo>
                  <a:lnTo>
                    <a:pt x="240030" y="106679"/>
                  </a:lnTo>
                  <a:lnTo>
                    <a:pt x="240030" y="160019"/>
                  </a:lnTo>
                  <a:lnTo>
                    <a:pt x="266700" y="160019"/>
                  </a:lnTo>
                  <a:lnTo>
                    <a:pt x="266700" y="106679"/>
                  </a:lnTo>
                  <a:close/>
                </a:path>
                <a:path w="1464945" h="266700" extrusionOk="0">
                  <a:moveTo>
                    <a:pt x="1198118" y="106679"/>
                  </a:moveTo>
                  <a:lnTo>
                    <a:pt x="266700" y="106679"/>
                  </a:lnTo>
                  <a:lnTo>
                    <a:pt x="266700" y="160019"/>
                  </a:lnTo>
                  <a:lnTo>
                    <a:pt x="1198118" y="160019"/>
                  </a:lnTo>
                  <a:lnTo>
                    <a:pt x="1198118" y="106679"/>
                  </a:lnTo>
                  <a:close/>
                </a:path>
                <a:path w="1464945" h="266700" extrusionOk="0">
                  <a:moveTo>
                    <a:pt x="1411477" y="106679"/>
                  </a:moveTo>
                  <a:lnTo>
                    <a:pt x="1224788" y="106679"/>
                  </a:lnTo>
                  <a:lnTo>
                    <a:pt x="1224788" y="160019"/>
                  </a:lnTo>
                  <a:lnTo>
                    <a:pt x="1411477" y="160019"/>
                  </a:lnTo>
                  <a:lnTo>
                    <a:pt x="1464817" y="133349"/>
                  </a:lnTo>
                  <a:lnTo>
                    <a:pt x="1411477" y="106679"/>
                  </a:lnTo>
                  <a:close/>
                </a:path>
              </a:pathLst>
            </a:custGeom>
            <a:solidFill>
              <a:srgbClr val="497D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75" name="Google Shape;175;p24"/>
          <p:cNvSpPr txBox="1"/>
          <p:nvPr/>
        </p:nvSpPr>
        <p:spPr>
          <a:xfrm>
            <a:off x="6293625" y="1202745"/>
            <a:ext cx="6532200" cy="978699"/>
          </a:xfrm>
          <a:prstGeom prst="rect">
            <a:avLst/>
          </a:prstGeom>
          <a:noFill/>
          <a:ln>
            <a:noFill/>
          </a:ln>
        </p:spPr>
        <p:txBody>
          <a:bodyPr spcFirstLastPara="1" wrap="square" lIns="91425" tIns="91425" rIns="91425" bIns="91425" anchor="t" anchorCtr="0">
            <a:spAutoFit/>
          </a:bodyPr>
          <a:lstStyle/>
          <a:p>
            <a:pPr marL="12700" lvl="0" indent="0" algn="l" rtl="0">
              <a:lnSpc>
                <a:spcPct val="79333"/>
              </a:lnSpc>
              <a:spcBef>
                <a:spcPts val="0"/>
              </a:spcBef>
              <a:spcAft>
                <a:spcPts val="0"/>
              </a:spcAft>
              <a:buNone/>
            </a:pPr>
            <a:r>
              <a:rPr lang="en-US" sz="3000" b="1" u="sng" baseline="30000" dirty="0">
                <a:solidFill>
                  <a:schemeClr val="dk1"/>
                </a:solidFill>
                <a:latin typeface="Calibri"/>
                <a:ea typeface="Calibri"/>
                <a:cs typeface="Calibri"/>
                <a:sym typeface="Calibri"/>
              </a:rPr>
              <a:t>Customer Relationship and Value</a:t>
            </a:r>
          </a:p>
          <a:p>
            <a:pPr marL="355600" lvl="0" indent="-342900" algn="l" rtl="0">
              <a:lnSpc>
                <a:spcPct val="79333"/>
              </a:lnSpc>
              <a:spcBef>
                <a:spcPts val="0"/>
              </a:spcBef>
              <a:spcAft>
                <a:spcPts val="0"/>
              </a:spcAft>
              <a:buFont typeface="Arial" panose="020B0604020202020204" pitchFamily="34" charset="0"/>
              <a:buChar char="•"/>
            </a:pPr>
            <a:r>
              <a:rPr lang="en-US" sz="2000" b="1" dirty="0">
                <a:solidFill>
                  <a:schemeClr val="dk1"/>
                </a:solidFill>
                <a:latin typeface="Calibri"/>
                <a:ea typeface="Calibri"/>
                <a:cs typeface="Calibri"/>
                <a:sym typeface="Calibri"/>
              </a:rPr>
              <a:t>What are their relationship with the company?</a:t>
            </a:r>
            <a:endParaRPr sz="2000" dirty="0">
              <a:solidFill>
                <a:schemeClr val="dk1"/>
              </a:solidFill>
              <a:latin typeface="Calibri"/>
              <a:ea typeface="Calibri"/>
              <a:cs typeface="Calibri"/>
              <a:sym typeface="Calibri"/>
            </a:endParaRPr>
          </a:p>
          <a:p>
            <a:pPr marL="285750" lvl="0" indent="-346075" algn="l" rtl="0">
              <a:spcBef>
                <a:spcPts val="0"/>
              </a:spcBef>
              <a:spcAft>
                <a:spcPts val="0"/>
              </a:spcAft>
              <a:buClr>
                <a:schemeClr val="dk1"/>
              </a:buClr>
              <a:buSzPts val="2000"/>
              <a:buChar char="•"/>
            </a:pPr>
            <a:r>
              <a:rPr lang="en-US" sz="2000" b="1" dirty="0">
                <a:solidFill>
                  <a:schemeClr val="dk1"/>
                </a:solidFill>
                <a:latin typeface="Calibri"/>
                <a:ea typeface="Calibri"/>
                <a:cs typeface="Calibri"/>
                <a:sym typeface="Calibri"/>
              </a:rPr>
              <a:t>What is their value?</a:t>
            </a:r>
            <a:endParaRPr sz="200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prstGeom prst="rect">
            <a:avLst/>
          </a:prstGeom>
          <a:noFill/>
          <a:ln>
            <a:noFill/>
          </a:ln>
        </p:spPr>
        <p:txBody>
          <a:bodyPr spcFirstLastPara="1" wrap="square" lIns="0" tIns="12050" rIns="0" bIns="0" anchor="t" anchorCtr="0">
            <a:spAutoFit/>
          </a:bodyPr>
          <a:lstStyle/>
          <a:p>
            <a:pPr marL="12700"/>
            <a:r>
              <a:rPr lang="en-US" sz="2800" b="1" dirty="0"/>
              <a:t>Due Diligence and Segmentation Projects</a:t>
            </a:r>
            <a:endParaRPr sz="2800" b="1" dirty="0"/>
          </a:p>
        </p:txBody>
      </p:sp>
      <p:sp>
        <p:nvSpPr>
          <p:cNvPr id="181" name="Google Shape;181;p25"/>
          <p:cNvSpPr txBox="1"/>
          <p:nvPr/>
        </p:nvSpPr>
        <p:spPr>
          <a:xfrm>
            <a:off x="10258170" y="6663029"/>
            <a:ext cx="138430" cy="1479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800">
                <a:latin typeface="Arial"/>
                <a:ea typeface="Arial"/>
                <a:cs typeface="Arial"/>
                <a:sym typeface="Arial"/>
              </a:rPr>
              <a:t>11</a:t>
            </a:r>
            <a:endParaRPr sz="800">
              <a:latin typeface="Arial"/>
              <a:ea typeface="Arial"/>
              <a:cs typeface="Arial"/>
              <a:sym typeface="Arial"/>
            </a:endParaRPr>
          </a:p>
        </p:txBody>
      </p:sp>
      <p:sp>
        <p:nvSpPr>
          <p:cNvPr id="183" name="Google Shape;183;p25"/>
          <p:cNvSpPr/>
          <p:nvPr/>
        </p:nvSpPr>
        <p:spPr>
          <a:xfrm>
            <a:off x="1329806" y="1147084"/>
            <a:ext cx="9964083" cy="392152"/>
          </a:xfrm>
          <a:custGeom>
            <a:avLst/>
            <a:gdLst/>
            <a:ahLst/>
            <a:cxnLst/>
            <a:rect l="l" t="t" r="r" b="b"/>
            <a:pathLst>
              <a:path w="10896600" h="396240" extrusionOk="0">
                <a:moveTo>
                  <a:pt x="10896600" y="0"/>
                </a:moveTo>
                <a:lnTo>
                  <a:pt x="5448300" y="0"/>
                </a:lnTo>
                <a:lnTo>
                  <a:pt x="0" y="0"/>
                </a:lnTo>
                <a:lnTo>
                  <a:pt x="0" y="396240"/>
                </a:lnTo>
                <a:lnTo>
                  <a:pt x="5448300" y="396240"/>
                </a:lnTo>
                <a:lnTo>
                  <a:pt x="10896600" y="396240"/>
                </a:lnTo>
                <a:lnTo>
                  <a:pt x="10896600" y="0"/>
                </a:lnTo>
                <a:close/>
              </a:path>
            </a:pathLst>
          </a:custGeom>
          <a:solidFill>
            <a:srgbClr val="6AA8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lang="en-US" sz="1800" dirty="0"/>
          </a:p>
          <a:p>
            <a:pPr marL="0" marR="0" lvl="0" indent="0" algn="l" rtl="0">
              <a:spcBef>
                <a:spcPts val="0"/>
              </a:spcBef>
              <a:spcAft>
                <a:spcPts val="0"/>
              </a:spcAft>
              <a:buNone/>
            </a:pPr>
            <a:endParaRPr lang="en-US" sz="1800" dirty="0"/>
          </a:p>
          <a:p>
            <a:pPr marL="0" marR="0" lvl="0" indent="0" algn="l" rtl="0">
              <a:spcBef>
                <a:spcPts val="0"/>
              </a:spcBef>
              <a:spcAft>
                <a:spcPts val="0"/>
              </a:spcAft>
              <a:buNone/>
            </a:pPr>
            <a:endParaRPr sz="1800" dirty="0"/>
          </a:p>
        </p:txBody>
      </p:sp>
      <p:sp>
        <p:nvSpPr>
          <p:cNvPr id="184" name="Google Shape;184;p25"/>
          <p:cNvSpPr/>
          <p:nvPr/>
        </p:nvSpPr>
        <p:spPr>
          <a:xfrm>
            <a:off x="1314911" y="1539239"/>
            <a:ext cx="9964083" cy="4480560"/>
          </a:xfrm>
          <a:custGeom>
            <a:avLst/>
            <a:gdLst/>
            <a:ahLst/>
            <a:cxnLst/>
            <a:rect l="l" t="t" r="r" b="b"/>
            <a:pathLst>
              <a:path w="10896600" h="4480560" extrusionOk="0">
                <a:moveTo>
                  <a:pt x="10896600" y="0"/>
                </a:moveTo>
                <a:lnTo>
                  <a:pt x="5448300" y="0"/>
                </a:lnTo>
                <a:lnTo>
                  <a:pt x="0" y="0"/>
                </a:lnTo>
                <a:lnTo>
                  <a:pt x="0" y="4480560"/>
                </a:lnTo>
                <a:lnTo>
                  <a:pt x="5448300" y="4480560"/>
                </a:lnTo>
                <a:lnTo>
                  <a:pt x="10896600" y="4480560"/>
                </a:lnTo>
                <a:lnTo>
                  <a:pt x="10896600" y="0"/>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lang="en-US" dirty="0"/>
          </a:p>
        </p:txBody>
      </p:sp>
      <p:sp>
        <p:nvSpPr>
          <p:cNvPr id="185" name="Google Shape;185;p25"/>
          <p:cNvSpPr/>
          <p:nvPr/>
        </p:nvSpPr>
        <p:spPr>
          <a:xfrm>
            <a:off x="6296952" y="1136650"/>
            <a:ext cx="0" cy="4889500"/>
          </a:xfrm>
          <a:custGeom>
            <a:avLst/>
            <a:gdLst/>
            <a:ahLst/>
            <a:cxnLst/>
            <a:rect l="l" t="t" r="r" b="b"/>
            <a:pathLst>
              <a:path w="120000" h="4889500" extrusionOk="0">
                <a:moveTo>
                  <a:pt x="0" y="0"/>
                </a:moveTo>
                <a:lnTo>
                  <a:pt x="0" y="488950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6" name="Google Shape;186;p25"/>
          <p:cNvSpPr/>
          <p:nvPr/>
        </p:nvSpPr>
        <p:spPr>
          <a:xfrm>
            <a:off x="1309104" y="1539240"/>
            <a:ext cx="9975696" cy="0"/>
          </a:xfrm>
          <a:custGeom>
            <a:avLst/>
            <a:gdLst/>
            <a:ahLst/>
            <a:cxnLst/>
            <a:rect l="l" t="t" r="r" b="b"/>
            <a:pathLst>
              <a:path w="10909300" h="120000" extrusionOk="0">
                <a:moveTo>
                  <a:pt x="0" y="0"/>
                </a:moveTo>
                <a:lnTo>
                  <a:pt x="10909300" y="0"/>
                </a:lnTo>
              </a:path>
            </a:pathLst>
          </a:custGeom>
          <a:noFill/>
          <a:ln w="381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a:p>
        </p:txBody>
      </p:sp>
      <p:sp>
        <p:nvSpPr>
          <p:cNvPr id="187" name="Google Shape;187;p25"/>
          <p:cNvSpPr/>
          <p:nvPr/>
        </p:nvSpPr>
        <p:spPr>
          <a:xfrm>
            <a:off x="1309104" y="1136650"/>
            <a:ext cx="9975696" cy="4889500"/>
          </a:xfrm>
          <a:custGeom>
            <a:avLst/>
            <a:gdLst/>
            <a:ahLst/>
            <a:cxnLst/>
            <a:rect l="l" t="t" r="r" b="b"/>
            <a:pathLst>
              <a:path w="10909300" h="4889500" extrusionOk="0">
                <a:moveTo>
                  <a:pt x="6350" y="0"/>
                </a:moveTo>
                <a:lnTo>
                  <a:pt x="6350" y="4889500"/>
                </a:lnTo>
              </a:path>
              <a:path w="10909300" h="4889500" extrusionOk="0">
                <a:moveTo>
                  <a:pt x="10902950" y="0"/>
                </a:moveTo>
                <a:lnTo>
                  <a:pt x="10902950" y="4889500"/>
                </a:lnTo>
              </a:path>
              <a:path w="10909300" h="4889500" extrusionOk="0">
                <a:moveTo>
                  <a:pt x="0" y="6350"/>
                </a:moveTo>
                <a:lnTo>
                  <a:pt x="10909300" y="6350"/>
                </a:lnTo>
              </a:path>
              <a:path w="10909300" h="4889500" extrusionOk="0">
                <a:moveTo>
                  <a:pt x="0" y="4883150"/>
                </a:moveTo>
                <a:lnTo>
                  <a:pt x="10909300" y="488315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 name="Google Shape;188;p25"/>
          <p:cNvSpPr txBox="1"/>
          <p:nvPr/>
        </p:nvSpPr>
        <p:spPr>
          <a:xfrm>
            <a:off x="1749926" y="1140564"/>
            <a:ext cx="9130214" cy="3213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dirty="0">
                <a:solidFill>
                  <a:srgbClr val="FFFFFF"/>
                </a:solidFill>
                <a:latin typeface="Calibri"/>
                <a:ea typeface="Calibri"/>
                <a:cs typeface="Calibri"/>
                <a:sym typeface="Calibri"/>
              </a:rPr>
              <a:t>Data Due Diligence Steps				Segmentation &amp; Profiling Steps</a:t>
            </a:r>
            <a:endParaRPr sz="2000" dirty="0">
              <a:latin typeface="Calibri"/>
              <a:ea typeface="Calibri"/>
              <a:cs typeface="Calibri"/>
              <a:sym typeface="Calibri"/>
            </a:endParaRPr>
          </a:p>
        </p:txBody>
      </p:sp>
      <p:grpSp>
        <p:nvGrpSpPr>
          <p:cNvPr id="4" name="Group 3">
            <a:extLst>
              <a:ext uri="{FF2B5EF4-FFF2-40B4-BE49-F238E27FC236}">
                <a16:creationId xmlns:a16="http://schemas.microsoft.com/office/drawing/2014/main" id="{4A660C71-6B48-90DA-42E3-8FD77122D98F}"/>
              </a:ext>
            </a:extLst>
          </p:cNvPr>
          <p:cNvGrpSpPr/>
          <p:nvPr/>
        </p:nvGrpSpPr>
        <p:grpSpPr>
          <a:xfrm>
            <a:off x="1838462" y="1788367"/>
            <a:ext cx="4316577" cy="3247108"/>
            <a:chOff x="1713765" y="1589448"/>
            <a:chExt cx="4316577" cy="3247108"/>
          </a:xfrm>
        </p:grpSpPr>
        <p:sp>
          <p:nvSpPr>
            <p:cNvPr id="189" name="Google Shape;189;p25"/>
            <p:cNvSpPr txBox="1"/>
            <p:nvPr/>
          </p:nvSpPr>
          <p:spPr>
            <a:xfrm>
              <a:off x="1713766" y="1589448"/>
              <a:ext cx="2060961" cy="228268"/>
            </a:xfrm>
            <a:prstGeom prst="rect">
              <a:avLst/>
            </a:prstGeom>
            <a:noFill/>
            <a:ln>
              <a:noFill/>
            </a:ln>
          </p:spPr>
          <p:txBody>
            <a:bodyPr spcFirstLastPara="1" wrap="square" lIns="0" tIns="12700" rIns="0" bIns="0" anchor="t" anchorCtr="0">
              <a:spAutoFit/>
            </a:bodyPr>
            <a:lstStyle/>
            <a:p>
              <a:pPr marL="299085" marR="0" lvl="0" indent="-287019" algn="l" rtl="0">
                <a:lnSpc>
                  <a:spcPct val="100000"/>
                </a:lnSpc>
                <a:spcBef>
                  <a:spcPts val="0"/>
                </a:spcBef>
                <a:spcAft>
                  <a:spcPts val="0"/>
                </a:spcAft>
                <a:buSzPts val="1800"/>
                <a:buFont typeface="Arial"/>
                <a:buChar char="•"/>
              </a:pPr>
              <a:r>
                <a:rPr lang="en-US" b="1" dirty="0">
                  <a:solidFill>
                    <a:schemeClr val="bg2"/>
                  </a:solidFill>
                  <a:latin typeface="Calibri"/>
                  <a:ea typeface="Calibri"/>
                  <a:cs typeface="Calibri"/>
                  <a:sym typeface="Calibri"/>
                </a:rPr>
                <a:t>Background / Overview</a:t>
              </a:r>
              <a:endParaRPr b="1" dirty="0">
                <a:solidFill>
                  <a:schemeClr val="bg2"/>
                </a:solidFill>
                <a:latin typeface="Calibri"/>
                <a:ea typeface="Calibri"/>
                <a:cs typeface="Calibri"/>
                <a:sym typeface="Calibri"/>
              </a:endParaRPr>
            </a:p>
          </p:txBody>
        </p:sp>
        <p:sp>
          <p:nvSpPr>
            <p:cNvPr id="190" name="Google Shape;190;p25"/>
            <p:cNvSpPr txBox="1"/>
            <p:nvPr/>
          </p:nvSpPr>
          <p:spPr>
            <a:xfrm>
              <a:off x="2131839" y="1864454"/>
              <a:ext cx="2657237" cy="659155"/>
            </a:xfrm>
            <a:prstGeom prst="rect">
              <a:avLst/>
            </a:prstGeom>
            <a:noFill/>
            <a:ln>
              <a:noFill/>
            </a:ln>
          </p:spPr>
          <p:txBody>
            <a:bodyPr spcFirstLastPara="1" wrap="square" lIns="0" tIns="12700" rIns="0" bIns="0" anchor="t" anchorCtr="0">
              <a:spAutoFit/>
            </a:bodyPr>
            <a:lstStyle/>
            <a:p>
              <a:pPr marL="299085" marR="0" lvl="0" indent="-287019" algn="l" rtl="0">
                <a:lnSpc>
                  <a:spcPct val="100000"/>
                </a:lnSpc>
                <a:spcBef>
                  <a:spcPts val="0"/>
                </a:spcBef>
                <a:spcAft>
                  <a:spcPts val="0"/>
                </a:spcAft>
                <a:buSzPts val="1800"/>
                <a:buFont typeface="Arial"/>
                <a:buChar char="•"/>
              </a:pPr>
              <a:r>
                <a:rPr lang="en-US" dirty="0">
                  <a:latin typeface="Calibri"/>
                  <a:ea typeface="Calibri"/>
                  <a:cs typeface="Calibri"/>
                  <a:sym typeface="Calibri"/>
                </a:rPr>
                <a:t>Describe your goals</a:t>
              </a:r>
              <a:endParaRPr dirty="0">
                <a:latin typeface="Calibri"/>
                <a:ea typeface="Calibri"/>
                <a:cs typeface="Calibri"/>
                <a:sym typeface="Calibri"/>
              </a:endParaRPr>
            </a:p>
            <a:p>
              <a:pPr marL="299085" marR="0" lvl="0" indent="-287019" algn="l" rtl="0">
                <a:lnSpc>
                  <a:spcPct val="100000"/>
                </a:lnSpc>
                <a:spcBef>
                  <a:spcPts val="0"/>
                </a:spcBef>
                <a:spcAft>
                  <a:spcPts val="0"/>
                </a:spcAft>
                <a:buSzPts val="1800"/>
                <a:buFont typeface="Arial"/>
                <a:buChar char="•"/>
              </a:pPr>
              <a:r>
                <a:rPr lang="en-US" dirty="0">
                  <a:latin typeface="Calibri"/>
                  <a:ea typeface="Calibri"/>
                  <a:cs typeface="Calibri"/>
                  <a:sym typeface="Calibri"/>
                </a:rPr>
                <a:t>Business questions addressed</a:t>
              </a:r>
              <a:endParaRPr dirty="0">
                <a:latin typeface="Calibri"/>
                <a:ea typeface="Calibri"/>
                <a:cs typeface="Calibri"/>
                <a:sym typeface="Calibri"/>
              </a:endParaRPr>
            </a:p>
            <a:p>
              <a:pPr marL="299085" marR="0" lvl="0" indent="-287019" algn="l" rtl="0">
                <a:lnSpc>
                  <a:spcPct val="100000"/>
                </a:lnSpc>
                <a:spcBef>
                  <a:spcPts val="0"/>
                </a:spcBef>
                <a:spcAft>
                  <a:spcPts val="0"/>
                </a:spcAft>
                <a:buSzPts val="1800"/>
                <a:buFont typeface="Arial"/>
                <a:buChar char="•"/>
              </a:pPr>
              <a:r>
                <a:rPr lang="en-US" dirty="0">
                  <a:latin typeface="Calibri"/>
                  <a:ea typeface="Calibri"/>
                  <a:cs typeface="Calibri"/>
                  <a:sym typeface="Calibri"/>
                </a:rPr>
                <a:t>What is the context of the data</a:t>
              </a:r>
              <a:endParaRPr dirty="0">
                <a:latin typeface="Calibri"/>
                <a:ea typeface="Calibri"/>
                <a:cs typeface="Calibri"/>
                <a:sym typeface="Calibri"/>
              </a:endParaRPr>
            </a:p>
          </p:txBody>
        </p:sp>
        <p:sp>
          <p:nvSpPr>
            <p:cNvPr id="191" name="Google Shape;191;p25"/>
            <p:cNvSpPr txBox="1"/>
            <p:nvPr/>
          </p:nvSpPr>
          <p:spPr>
            <a:xfrm>
              <a:off x="1713766" y="2687413"/>
              <a:ext cx="1602049" cy="228268"/>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L="299085" indent="-287019">
                <a:buSzPts val="1800"/>
                <a:buChar char="•"/>
                <a:defRPr b="1">
                  <a:solidFill>
                    <a:schemeClr val="bg2"/>
                  </a:solidFill>
                  <a:latin typeface="Calibri"/>
                  <a:ea typeface="Calibri"/>
                  <a:cs typeface="Calibri"/>
                </a:defRPr>
              </a:lvl1pPr>
            </a:lstStyle>
            <a:p>
              <a:r>
                <a:rPr lang="en-US" dirty="0">
                  <a:sym typeface="Calibri"/>
                </a:rPr>
                <a:t>Review</a:t>
              </a:r>
              <a:endParaRPr dirty="0">
                <a:sym typeface="Calibri"/>
              </a:endParaRPr>
            </a:p>
          </p:txBody>
        </p:sp>
        <p:sp>
          <p:nvSpPr>
            <p:cNvPr id="192" name="Google Shape;192;p25"/>
            <p:cNvSpPr txBox="1"/>
            <p:nvPr/>
          </p:nvSpPr>
          <p:spPr>
            <a:xfrm>
              <a:off x="2131839" y="2961429"/>
              <a:ext cx="3079621" cy="659155"/>
            </a:xfrm>
            <a:prstGeom prst="rect">
              <a:avLst/>
            </a:prstGeom>
            <a:noFill/>
            <a:ln>
              <a:noFill/>
            </a:ln>
          </p:spPr>
          <p:txBody>
            <a:bodyPr spcFirstLastPara="1" wrap="square" lIns="0" tIns="12700" rIns="0" bIns="0" anchor="t" anchorCtr="0">
              <a:spAutoFit/>
            </a:bodyPr>
            <a:lstStyle/>
            <a:p>
              <a:pPr marL="299085" marR="0" lvl="0" indent="-287019" algn="l" rtl="0">
                <a:lnSpc>
                  <a:spcPct val="100000"/>
                </a:lnSpc>
                <a:spcBef>
                  <a:spcPts val="0"/>
                </a:spcBef>
                <a:spcAft>
                  <a:spcPts val="0"/>
                </a:spcAft>
                <a:buSzPts val="1800"/>
                <a:buFont typeface="Arial"/>
                <a:buChar char="•"/>
              </a:pPr>
              <a:r>
                <a:rPr lang="en-US">
                  <a:latin typeface="Calibri"/>
                  <a:ea typeface="Calibri"/>
                  <a:cs typeface="Calibri"/>
                  <a:sym typeface="Calibri"/>
                </a:rPr>
                <a:t>What is the relevant literature?</a:t>
              </a:r>
              <a:endParaRPr>
                <a:latin typeface="Calibri"/>
                <a:ea typeface="Calibri"/>
                <a:cs typeface="Calibri"/>
                <a:sym typeface="Calibri"/>
              </a:endParaRPr>
            </a:p>
            <a:p>
              <a:pPr marL="299085" marR="0" lvl="0" indent="-287019" algn="l" rtl="0">
                <a:lnSpc>
                  <a:spcPct val="100000"/>
                </a:lnSpc>
                <a:spcBef>
                  <a:spcPts val="5"/>
                </a:spcBef>
                <a:spcAft>
                  <a:spcPts val="0"/>
                </a:spcAft>
                <a:buSzPts val="1800"/>
                <a:buFont typeface="Arial"/>
                <a:buChar char="•"/>
              </a:pPr>
              <a:r>
                <a:rPr lang="en-US">
                  <a:latin typeface="Calibri"/>
                  <a:ea typeface="Calibri"/>
                  <a:cs typeface="Calibri"/>
                  <a:sym typeface="Calibri"/>
                </a:rPr>
                <a:t>Description of local / global statistics</a:t>
              </a:r>
              <a:endParaRPr>
                <a:latin typeface="Calibri"/>
                <a:ea typeface="Calibri"/>
                <a:cs typeface="Calibri"/>
                <a:sym typeface="Calibri"/>
              </a:endParaRPr>
            </a:p>
            <a:p>
              <a:pPr marL="299085" marR="0" lvl="0" indent="-287019" algn="l" rtl="0">
                <a:lnSpc>
                  <a:spcPct val="100000"/>
                </a:lnSpc>
                <a:spcBef>
                  <a:spcPts val="0"/>
                </a:spcBef>
                <a:spcAft>
                  <a:spcPts val="0"/>
                </a:spcAft>
                <a:buSzPts val="1800"/>
                <a:buFont typeface="Arial"/>
                <a:buChar char="•"/>
              </a:pPr>
              <a:r>
                <a:rPr lang="en-US">
                  <a:latin typeface="Calibri"/>
                  <a:ea typeface="Calibri"/>
                  <a:cs typeface="Calibri"/>
                  <a:sym typeface="Calibri"/>
                </a:rPr>
                <a:t>Some research considerations</a:t>
              </a:r>
              <a:endParaRPr>
                <a:latin typeface="Calibri"/>
                <a:ea typeface="Calibri"/>
                <a:cs typeface="Calibri"/>
                <a:sym typeface="Calibri"/>
              </a:endParaRPr>
            </a:p>
          </p:txBody>
        </p:sp>
        <p:sp>
          <p:nvSpPr>
            <p:cNvPr id="193" name="Google Shape;193;p25"/>
            <p:cNvSpPr txBox="1"/>
            <p:nvPr/>
          </p:nvSpPr>
          <p:spPr>
            <a:xfrm>
              <a:off x="1713766" y="3784948"/>
              <a:ext cx="1602049" cy="228268"/>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L="299085" indent="-287019">
                <a:buSzPts val="1800"/>
                <a:buChar char="•"/>
                <a:defRPr b="1">
                  <a:solidFill>
                    <a:schemeClr val="bg2"/>
                  </a:solidFill>
                  <a:latin typeface="Calibri"/>
                  <a:ea typeface="Calibri"/>
                  <a:cs typeface="Calibri"/>
                </a:defRPr>
              </a:lvl1pPr>
            </a:lstStyle>
            <a:p>
              <a:r>
                <a:rPr lang="en-US" dirty="0">
                  <a:sym typeface="Calibri"/>
                </a:rPr>
                <a:t>Examine</a:t>
              </a:r>
              <a:endParaRPr dirty="0">
                <a:sym typeface="Calibri"/>
              </a:endParaRPr>
            </a:p>
          </p:txBody>
        </p:sp>
        <p:sp>
          <p:nvSpPr>
            <p:cNvPr id="194" name="Google Shape;194;p25"/>
            <p:cNvSpPr txBox="1"/>
            <p:nvPr/>
          </p:nvSpPr>
          <p:spPr>
            <a:xfrm>
              <a:off x="2131839" y="4059268"/>
              <a:ext cx="2718178" cy="443711"/>
            </a:xfrm>
            <a:prstGeom prst="rect">
              <a:avLst/>
            </a:prstGeom>
            <a:noFill/>
            <a:ln>
              <a:noFill/>
            </a:ln>
          </p:spPr>
          <p:txBody>
            <a:bodyPr spcFirstLastPara="1" wrap="square" lIns="0" tIns="12700" rIns="0" bIns="0" anchor="t" anchorCtr="0">
              <a:spAutoFit/>
            </a:bodyPr>
            <a:lstStyle/>
            <a:p>
              <a:pPr marL="299085" marR="0" lvl="0" indent="-287019" algn="l" rtl="0">
                <a:lnSpc>
                  <a:spcPct val="100000"/>
                </a:lnSpc>
                <a:spcBef>
                  <a:spcPts val="0"/>
                </a:spcBef>
                <a:spcAft>
                  <a:spcPts val="0"/>
                </a:spcAft>
                <a:buSzPts val="1800"/>
                <a:buFont typeface="Arial"/>
                <a:buChar char="•"/>
              </a:pPr>
              <a:r>
                <a:rPr lang="en-US" dirty="0">
                  <a:latin typeface="Calibri"/>
                  <a:ea typeface="Calibri"/>
                  <a:cs typeface="Calibri"/>
                  <a:sym typeface="Calibri"/>
                </a:rPr>
                <a:t>Thinking about the data</a:t>
              </a:r>
              <a:endParaRPr dirty="0">
                <a:latin typeface="Calibri"/>
                <a:ea typeface="Calibri"/>
                <a:cs typeface="Calibri"/>
                <a:sym typeface="Calibri"/>
              </a:endParaRPr>
            </a:p>
            <a:p>
              <a:pPr marL="299085" marR="0" lvl="0" indent="-287019" algn="l" rtl="0">
                <a:lnSpc>
                  <a:spcPct val="100000"/>
                </a:lnSpc>
                <a:spcBef>
                  <a:spcPts val="0"/>
                </a:spcBef>
                <a:spcAft>
                  <a:spcPts val="0"/>
                </a:spcAft>
                <a:buSzPts val="1800"/>
                <a:buFont typeface="Arial"/>
                <a:buChar char="•"/>
              </a:pPr>
              <a:r>
                <a:rPr lang="en-US" dirty="0">
                  <a:latin typeface="Calibri"/>
                  <a:ea typeface="Calibri"/>
                  <a:cs typeface="Calibri"/>
                  <a:sym typeface="Calibri"/>
                </a:rPr>
                <a:t>What are you seeing in the data</a:t>
              </a:r>
              <a:endParaRPr dirty="0">
                <a:latin typeface="Calibri"/>
                <a:ea typeface="Calibri"/>
                <a:cs typeface="Calibri"/>
                <a:sym typeface="Calibri"/>
              </a:endParaRPr>
            </a:p>
          </p:txBody>
        </p:sp>
        <p:sp>
          <p:nvSpPr>
            <p:cNvPr id="195" name="Google Shape;195;p25"/>
            <p:cNvSpPr txBox="1"/>
            <p:nvPr/>
          </p:nvSpPr>
          <p:spPr>
            <a:xfrm>
              <a:off x="1713765" y="4608288"/>
              <a:ext cx="4316577" cy="228268"/>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L="299085" indent="-287019">
                <a:buSzPts val="1800"/>
                <a:buChar char="•"/>
                <a:defRPr b="1">
                  <a:solidFill>
                    <a:schemeClr val="bg2"/>
                  </a:solidFill>
                  <a:latin typeface="Calibri"/>
                  <a:ea typeface="Calibri"/>
                  <a:cs typeface="Calibri"/>
                </a:defRPr>
              </a:lvl1pPr>
            </a:lstStyle>
            <a:p>
              <a:r>
                <a:rPr lang="en-US" dirty="0">
                  <a:sym typeface="Calibri"/>
                </a:rPr>
                <a:t>Describe</a:t>
              </a:r>
              <a:endParaRPr dirty="0">
                <a:sym typeface="Calibri"/>
              </a:endParaRPr>
            </a:p>
          </p:txBody>
        </p:sp>
      </p:grpSp>
      <p:grpSp>
        <p:nvGrpSpPr>
          <p:cNvPr id="3" name="Group 2">
            <a:extLst>
              <a:ext uri="{FF2B5EF4-FFF2-40B4-BE49-F238E27FC236}">
                <a16:creationId xmlns:a16="http://schemas.microsoft.com/office/drawing/2014/main" id="{395A7A6A-0B3C-C152-FAFF-E966871CEA6F}"/>
              </a:ext>
            </a:extLst>
          </p:cNvPr>
          <p:cNvGrpSpPr/>
          <p:nvPr/>
        </p:nvGrpSpPr>
        <p:grpSpPr>
          <a:xfrm>
            <a:off x="6550751" y="1939707"/>
            <a:ext cx="4474444" cy="2377670"/>
            <a:chOff x="6369534" y="1641322"/>
            <a:chExt cx="4776489" cy="2377670"/>
          </a:xfrm>
        </p:grpSpPr>
        <p:sp>
          <p:nvSpPr>
            <p:cNvPr id="196" name="Google Shape;196;p25"/>
            <p:cNvSpPr txBox="1"/>
            <p:nvPr/>
          </p:nvSpPr>
          <p:spPr>
            <a:xfrm>
              <a:off x="6392993" y="1735514"/>
              <a:ext cx="1915588" cy="659155"/>
            </a:xfrm>
            <a:prstGeom prst="rect">
              <a:avLst/>
            </a:prstGeom>
            <a:noFill/>
            <a:ln>
              <a:noFill/>
            </a:ln>
          </p:spPr>
          <p:txBody>
            <a:bodyPr spcFirstLastPara="1" wrap="square" lIns="0" tIns="12700" rIns="0" bIns="0" anchor="t" anchorCtr="0">
              <a:spAutoFit/>
            </a:bodyPr>
            <a:lstStyle/>
            <a:p>
              <a:pPr marL="299085" marR="0" lvl="0" indent="-287019" algn="l" rtl="0">
                <a:lnSpc>
                  <a:spcPct val="100000"/>
                </a:lnSpc>
                <a:spcBef>
                  <a:spcPts val="0"/>
                </a:spcBef>
                <a:spcAft>
                  <a:spcPts val="0"/>
                </a:spcAft>
                <a:buSzPts val="1800"/>
                <a:buFont typeface="Arial"/>
                <a:buChar char="•"/>
              </a:pPr>
              <a:r>
                <a:rPr lang="en-US" dirty="0">
                  <a:latin typeface="Calibri"/>
                  <a:ea typeface="Calibri"/>
                  <a:cs typeface="Calibri"/>
                  <a:sym typeface="Calibri"/>
                </a:rPr>
                <a:t>Background review</a:t>
              </a:r>
              <a:endParaRPr dirty="0">
                <a:latin typeface="Calibri"/>
                <a:ea typeface="Calibri"/>
                <a:cs typeface="Calibri"/>
                <a:sym typeface="Calibri"/>
              </a:endParaRPr>
            </a:p>
            <a:p>
              <a:pPr marL="299085" marR="0" lvl="0" indent="-287019" algn="l" rtl="0">
                <a:lnSpc>
                  <a:spcPct val="100000"/>
                </a:lnSpc>
                <a:spcBef>
                  <a:spcPts val="5"/>
                </a:spcBef>
                <a:spcAft>
                  <a:spcPts val="0"/>
                </a:spcAft>
                <a:buSzPts val="1800"/>
                <a:buFont typeface="Arial"/>
                <a:buChar char="•"/>
              </a:pPr>
              <a:r>
                <a:rPr lang="en-US" dirty="0">
                  <a:latin typeface="Calibri"/>
                  <a:ea typeface="Calibri"/>
                  <a:cs typeface="Calibri"/>
                  <a:sym typeface="Calibri"/>
                </a:rPr>
                <a:t>Review</a:t>
              </a:r>
              <a:endParaRPr dirty="0">
                <a:latin typeface="Calibri"/>
                <a:ea typeface="Calibri"/>
                <a:cs typeface="Calibri"/>
                <a:sym typeface="Calibri"/>
              </a:endParaRPr>
            </a:p>
            <a:p>
              <a:pPr marL="299085" marR="0" lvl="0" indent="-287019" algn="l" rtl="0">
                <a:lnSpc>
                  <a:spcPct val="100000"/>
                </a:lnSpc>
                <a:spcBef>
                  <a:spcPts val="0"/>
                </a:spcBef>
                <a:spcAft>
                  <a:spcPts val="0"/>
                </a:spcAft>
                <a:buSzPts val="1800"/>
                <a:buFont typeface="Arial"/>
                <a:buChar char="•"/>
              </a:pPr>
              <a:r>
                <a:rPr lang="en-US" dirty="0">
                  <a:latin typeface="Calibri"/>
                  <a:ea typeface="Calibri"/>
                  <a:cs typeface="Calibri"/>
                  <a:sym typeface="Calibri"/>
                </a:rPr>
                <a:t>Examine</a:t>
              </a:r>
              <a:endParaRPr dirty="0">
                <a:latin typeface="Calibri"/>
                <a:ea typeface="Calibri"/>
                <a:cs typeface="Calibri"/>
                <a:sym typeface="Calibri"/>
              </a:endParaRPr>
            </a:p>
          </p:txBody>
        </p:sp>
        <p:sp>
          <p:nvSpPr>
            <p:cNvPr id="197" name="Google Shape;197;p25"/>
            <p:cNvSpPr txBox="1"/>
            <p:nvPr/>
          </p:nvSpPr>
          <p:spPr>
            <a:xfrm>
              <a:off x="6369534" y="2928950"/>
              <a:ext cx="4776489" cy="1090042"/>
            </a:xfrm>
            <a:prstGeom prst="rect">
              <a:avLst/>
            </a:prstGeom>
            <a:noFill/>
            <a:ln>
              <a:noFill/>
            </a:ln>
          </p:spPr>
          <p:txBody>
            <a:bodyPr spcFirstLastPara="1" wrap="square" lIns="0" tIns="12700" rIns="0" bIns="0" anchor="t" anchorCtr="0">
              <a:spAutoFit/>
            </a:bodyPr>
            <a:lstStyle/>
            <a:p>
              <a:pPr marL="299085" marR="0" lvl="0" indent="-287019" algn="l" rtl="0">
                <a:lnSpc>
                  <a:spcPct val="100000"/>
                </a:lnSpc>
                <a:spcBef>
                  <a:spcPts val="0"/>
                </a:spcBef>
                <a:spcAft>
                  <a:spcPts val="0"/>
                </a:spcAft>
                <a:buSzPts val="1800"/>
                <a:buFont typeface="Arial"/>
                <a:buChar char="•"/>
              </a:pPr>
              <a:r>
                <a:rPr lang="en-US" dirty="0">
                  <a:latin typeface="Calibri"/>
                  <a:ea typeface="Calibri"/>
                  <a:cs typeface="Calibri"/>
                  <a:sym typeface="Calibri"/>
                </a:rPr>
                <a:t>Data wrangling</a:t>
              </a:r>
              <a:endParaRPr dirty="0">
                <a:latin typeface="Calibri"/>
                <a:ea typeface="Calibri"/>
                <a:cs typeface="Calibri"/>
                <a:sym typeface="Calibri"/>
              </a:endParaRPr>
            </a:p>
            <a:p>
              <a:pPr marL="299085" marR="0" lvl="0" indent="-287019" algn="l" rtl="0">
                <a:lnSpc>
                  <a:spcPct val="100000"/>
                </a:lnSpc>
                <a:spcBef>
                  <a:spcPts val="5"/>
                </a:spcBef>
                <a:spcAft>
                  <a:spcPts val="0"/>
                </a:spcAft>
                <a:buSzPts val="1800"/>
                <a:buFont typeface="Arial"/>
                <a:buChar char="•"/>
              </a:pPr>
              <a:r>
                <a:rPr lang="en-US" dirty="0">
                  <a:latin typeface="Calibri"/>
                  <a:ea typeface="Calibri"/>
                  <a:cs typeface="Calibri"/>
                  <a:sym typeface="Calibri"/>
                </a:rPr>
                <a:t>Clustering (k-means) and methodological discussions</a:t>
              </a:r>
              <a:endParaRPr dirty="0">
                <a:latin typeface="Calibri"/>
                <a:ea typeface="Calibri"/>
                <a:cs typeface="Calibri"/>
                <a:sym typeface="Calibri"/>
              </a:endParaRPr>
            </a:p>
            <a:p>
              <a:pPr marL="299085" marR="0" lvl="0" indent="-287019" algn="l" rtl="0">
                <a:lnSpc>
                  <a:spcPct val="100000"/>
                </a:lnSpc>
                <a:spcBef>
                  <a:spcPts val="0"/>
                </a:spcBef>
                <a:spcAft>
                  <a:spcPts val="0"/>
                </a:spcAft>
                <a:buSzPts val="1800"/>
                <a:buFont typeface="Arial"/>
                <a:buChar char="•"/>
              </a:pPr>
              <a:r>
                <a:rPr lang="en-US" dirty="0">
                  <a:latin typeface="Calibri"/>
                  <a:ea typeface="Calibri"/>
                  <a:cs typeface="Calibri"/>
                  <a:sym typeface="Calibri"/>
                </a:rPr>
                <a:t>Profiling</a:t>
              </a:r>
              <a:endParaRPr dirty="0">
                <a:latin typeface="Calibri"/>
                <a:ea typeface="Calibri"/>
                <a:cs typeface="Calibri"/>
                <a:sym typeface="Calibri"/>
              </a:endParaRPr>
            </a:p>
            <a:p>
              <a:pPr marL="756285" marR="0" lvl="1" indent="-287019" algn="l" rtl="0">
                <a:lnSpc>
                  <a:spcPct val="100000"/>
                </a:lnSpc>
                <a:spcBef>
                  <a:spcPts val="0"/>
                </a:spcBef>
                <a:spcAft>
                  <a:spcPts val="0"/>
                </a:spcAft>
                <a:buSzPts val="1800"/>
                <a:buFont typeface="Arial"/>
                <a:buChar char="•"/>
              </a:pPr>
              <a:r>
                <a:rPr lang="en-US" b="0" i="0" u="none" strike="noStrike" cap="none" dirty="0">
                  <a:latin typeface="Calibri"/>
                  <a:ea typeface="Calibri"/>
                  <a:cs typeface="Calibri"/>
                  <a:sym typeface="Calibri"/>
                </a:rPr>
                <a:t>Describe the clusters you identified</a:t>
              </a:r>
              <a:endParaRPr b="0" i="0" u="none" strike="noStrike" cap="none" dirty="0">
                <a:latin typeface="Calibri"/>
                <a:ea typeface="Calibri"/>
                <a:cs typeface="Calibri"/>
                <a:sym typeface="Calibri"/>
              </a:endParaRPr>
            </a:p>
            <a:p>
              <a:pPr marL="299085" marR="0" lvl="0" indent="-287019" algn="l" rtl="0">
                <a:lnSpc>
                  <a:spcPct val="100000"/>
                </a:lnSpc>
                <a:spcBef>
                  <a:spcPts val="0"/>
                </a:spcBef>
                <a:spcAft>
                  <a:spcPts val="0"/>
                </a:spcAft>
                <a:buSzPts val="1800"/>
                <a:buFont typeface="Arial"/>
                <a:buChar char="•"/>
              </a:pPr>
              <a:r>
                <a:rPr lang="en-US" dirty="0">
                  <a:latin typeface="Calibri"/>
                  <a:ea typeface="Calibri"/>
                  <a:cs typeface="Calibri"/>
                  <a:sym typeface="Calibri"/>
                </a:rPr>
                <a:t>Conclusions and recommendations</a:t>
              </a:r>
              <a:endParaRPr dirty="0">
                <a:latin typeface="Calibri"/>
                <a:ea typeface="Calibri"/>
                <a:cs typeface="Calibri"/>
                <a:sym typeface="Calibri"/>
              </a:endParaRPr>
            </a:p>
          </p:txBody>
        </p:sp>
        <p:grpSp>
          <p:nvGrpSpPr>
            <p:cNvPr id="198" name="Google Shape;198;p25"/>
            <p:cNvGrpSpPr/>
            <p:nvPr/>
          </p:nvGrpSpPr>
          <p:grpSpPr>
            <a:xfrm>
              <a:off x="8270255" y="1641322"/>
              <a:ext cx="338639" cy="868705"/>
              <a:chOff x="7987281" y="1641322"/>
              <a:chExt cx="370331" cy="868705"/>
            </a:xfrm>
          </p:grpSpPr>
          <p:pic>
            <p:nvPicPr>
              <p:cNvPr id="199" name="Google Shape;199;p25"/>
              <p:cNvPicPr preferRelativeResize="0"/>
              <p:nvPr/>
            </p:nvPicPr>
            <p:blipFill rotWithShape="1">
              <a:blip r:embed="rId3">
                <a:alphaModFix/>
              </a:blip>
              <a:srcRect/>
              <a:stretch/>
            </p:blipFill>
            <p:spPr>
              <a:xfrm>
                <a:off x="7987281" y="1641322"/>
                <a:ext cx="370331" cy="868705"/>
              </a:xfrm>
              <a:prstGeom prst="rect">
                <a:avLst/>
              </a:prstGeom>
              <a:noFill/>
              <a:ln>
                <a:noFill/>
              </a:ln>
            </p:spPr>
          </p:pic>
          <p:sp>
            <p:nvSpPr>
              <p:cNvPr id="200" name="Google Shape;200;p25"/>
              <p:cNvSpPr/>
              <p:nvPr/>
            </p:nvSpPr>
            <p:spPr>
              <a:xfrm>
                <a:off x="8029193" y="1677162"/>
                <a:ext cx="277495" cy="762000"/>
              </a:xfrm>
              <a:custGeom>
                <a:avLst/>
                <a:gdLst/>
                <a:ahLst/>
                <a:cxnLst/>
                <a:rect l="l" t="t" r="r" b="b"/>
                <a:pathLst>
                  <a:path w="277495" h="762000" extrusionOk="0">
                    <a:moveTo>
                      <a:pt x="0" y="0"/>
                    </a:moveTo>
                    <a:lnTo>
                      <a:pt x="53976" y="1807"/>
                    </a:lnTo>
                    <a:lnTo>
                      <a:pt x="98059" y="6746"/>
                    </a:lnTo>
                    <a:lnTo>
                      <a:pt x="127783" y="14091"/>
                    </a:lnTo>
                    <a:lnTo>
                      <a:pt x="138683" y="23113"/>
                    </a:lnTo>
                    <a:lnTo>
                      <a:pt x="138683" y="357886"/>
                    </a:lnTo>
                    <a:lnTo>
                      <a:pt x="149584" y="366908"/>
                    </a:lnTo>
                    <a:lnTo>
                      <a:pt x="179308" y="374253"/>
                    </a:lnTo>
                    <a:lnTo>
                      <a:pt x="223391" y="379192"/>
                    </a:lnTo>
                    <a:lnTo>
                      <a:pt x="277367" y="381000"/>
                    </a:lnTo>
                    <a:lnTo>
                      <a:pt x="223391" y="382807"/>
                    </a:lnTo>
                    <a:lnTo>
                      <a:pt x="179308" y="387746"/>
                    </a:lnTo>
                    <a:lnTo>
                      <a:pt x="149584" y="395091"/>
                    </a:lnTo>
                    <a:lnTo>
                      <a:pt x="138683" y="404113"/>
                    </a:lnTo>
                    <a:lnTo>
                      <a:pt x="138683" y="738886"/>
                    </a:lnTo>
                    <a:lnTo>
                      <a:pt x="127783" y="747908"/>
                    </a:lnTo>
                    <a:lnTo>
                      <a:pt x="98059" y="755253"/>
                    </a:lnTo>
                    <a:lnTo>
                      <a:pt x="53976" y="760192"/>
                    </a:lnTo>
                    <a:lnTo>
                      <a:pt x="0" y="762000"/>
                    </a:lnTo>
                  </a:path>
                </a:pathLst>
              </a:custGeom>
              <a:noFill/>
              <a:ln w="25900"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a:p>
            </p:txBody>
          </p:sp>
        </p:grpSp>
        <p:sp>
          <p:nvSpPr>
            <p:cNvPr id="201" name="Google Shape;201;p25"/>
            <p:cNvSpPr txBox="1"/>
            <p:nvPr/>
          </p:nvSpPr>
          <p:spPr>
            <a:xfrm>
              <a:off x="8707726" y="1836403"/>
              <a:ext cx="2035785" cy="443711"/>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dirty="0">
                  <a:latin typeface="Calibri"/>
                  <a:ea typeface="Calibri"/>
                  <a:cs typeface="Calibri"/>
                  <a:sym typeface="Calibri"/>
                </a:rPr>
                <a:t>Overview adapted from Due Diligence project</a:t>
              </a:r>
              <a:endParaRPr dirty="0">
                <a:latin typeface="Calibri"/>
                <a:ea typeface="Calibri"/>
                <a:cs typeface="Calibri"/>
                <a:sym typeface="Calibri"/>
              </a:endParaRPr>
            </a:p>
          </p:txBody>
        </p:sp>
      </p:grpSp>
      <p:sp>
        <p:nvSpPr>
          <p:cNvPr id="6" name="TextBox 5">
            <a:extLst>
              <a:ext uri="{FF2B5EF4-FFF2-40B4-BE49-F238E27FC236}">
                <a16:creationId xmlns:a16="http://schemas.microsoft.com/office/drawing/2014/main" id="{10C083D8-82ED-7F13-C4C0-F6BAEF91882D}"/>
              </a:ext>
            </a:extLst>
          </p:cNvPr>
          <p:cNvSpPr txBox="1"/>
          <p:nvPr/>
        </p:nvSpPr>
        <p:spPr>
          <a:xfrm>
            <a:off x="2259122" y="5107327"/>
            <a:ext cx="3742320" cy="659155"/>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L="299085" indent="-287019">
              <a:buSzPts val="1800"/>
              <a:buChar char="•"/>
              <a:defRPr>
                <a:latin typeface="Calibri"/>
                <a:ea typeface="Calibri"/>
                <a:cs typeface="Calibri"/>
              </a:defRPr>
            </a:lvl1pPr>
          </a:lstStyle>
          <a:p>
            <a:r>
              <a:rPr lang="en-US" dirty="0">
                <a:sym typeface="Calibri"/>
              </a:rPr>
              <a:t>Pulling out the facts</a:t>
            </a:r>
          </a:p>
          <a:p>
            <a:r>
              <a:rPr lang="en-US" dirty="0">
                <a:sym typeface="Calibri"/>
              </a:rPr>
              <a:t>Interesting or surprising results (positive result or lack of positive result)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228600" y="59830"/>
            <a:ext cx="11963400" cy="504610"/>
          </a:xfrm>
          <a:prstGeom prst="rect">
            <a:avLst/>
          </a:prstGeom>
          <a:noFill/>
          <a:ln>
            <a:noFill/>
          </a:ln>
        </p:spPr>
        <p:txBody>
          <a:bodyPr spcFirstLastPara="1" wrap="square" lIns="0" tIns="12050" rIns="0" bIns="0" anchor="t" anchorCtr="0">
            <a:spAutoFit/>
          </a:bodyPr>
          <a:lstStyle/>
          <a:p>
            <a:pPr marL="12700"/>
            <a:r>
              <a:rPr lang="en-US" sz="2800" b="1" dirty="0"/>
              <a:t>Examples of Visualizations</a:t>
            </a:r>
            <a:endParaRPr sz="2800" b="1" dirty="0"/>
          </a:p>
        </p:txBody>
      </p:sp>
      <p:pic>
        <p:nvPicPr>
          <p:cNvPr id="9" name="Picture 8">
            <a:extLst>
              <a:ext uri="{FF2B5EF4-FFF2-40B4-BE49-F238E27FC236}">
                <a16:creationId xmlns:a16="http://schemas.microsoft.com/office/drawing/2014/main" id="{6DAD5B07-6C83-1CD7-50CF-AFA220413DF3}"/>
              </a:ext>
            </a:extLst>
          </p:cNvPr>
          <p:cNvPicPr>
            <a:picLocks noChangeAspect="1"/>
          </p:cNvPicPr>
          <p:nvPr/>
        </p:nvPicPr>
        <p:blipFill rotWithShape="1">
          <a:blip r:embed="rId3"/>
          <a:srcRect r="24158"/>
          <a:stretch/>
        </p:blipFill>
        <p:spPr>
          <a:xfrm>
            <a:off x="492571" y="956264"/>
            <a:ext cx="2576927" cy="167705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BCE41987-DA4D-1A5A-DC38-7D74FEE3E047}"/>
              </a:ext>
            </a:extLst>
          </p:cNvPr>
          <p:cNvPicPr>
            <a:picLocks noChangeAspect="1"/>
          </p:cNvPicPr>
          <p:nvPr/>
        </p:nvPicPr>
        <p:blipFill>
          <a:blip r:embed="rId4"/>
          <a:stretch>
            <a:fillRect/>
          </a:stretch>
        </p:blipFill>
        <p:spPr>
          <a:xfrm>
            <a:off x="3329811" y="919552"/>
            <a:ext cx="2451869" cy="171376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5B480FC-BE59-154F-0461-FDCBBDB4294D}"/>
              </a:ext>
            </a:extLst>
          </p:cNvPr>
          <p:cNvPicPr>
            <a:picLocks noChangeAspect="1"/>
          </p:cNvPicPr>
          <p:nvPr/>
        </p:nvPicPr>
        <p:blipFill>
          <a:blip r:embed="rId5"/>
          <a:stretch>
            <a:fillRect/>
          </a:stretch>
        </p:blipFill>
        <p:spPr>
          <a:xfrm>
            <a:off x="880052" y="2871510"/>
            <a:ext cx="4378892" cy="3347448"/>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69F1C131-56E7-00AA-E3AE-2550F46F1564}"/>
              </a:ext>
            </a:extLst>
          </p:cNvPr>
          <p:cNvPicPr>
            <a:picLocks noChangeAspect="1"/>
          </p:cNvPicPr>
          <p:nvPr/>
        </p:nvPicPr>
        <p:blipFill>
          <a:blip r:embed="rId6"/>
          <a:stretch>
            <a:fillRect/>
          </a:stretch>
        </p:blipFill>
        <p:spPr>
          <a:xfrm>
            <a:off x="6201104" y="919552"/>
            <a:ext cx="5659782" cy="53002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727763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3069</TotalTime>
  <Words>2300</Words>
  <Application>Microsoft Office PowerPoint</Application>
  <PresentationFormat>Widescreen</PresentationFormat>
  <Paragraphs>546</Paragraphs>
  <Slides>35</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Segoe UI Black</vt:lpstr>
      <vt:lpstr>Times New Roman</vt:lpstr>
      <vt:lpstr>Noto Sans Symbols</vt:lpstr>
      <vt:lpstr>Arial</vt:lpstr>
      <vt:lpstr>Carlito</vt:lpstr>
      <vt:lpstr>Calibri</vt:lpstr>
      <vt:lpstr>Meiryo UI</vt:lpstr>
      <vt:lpstr>Söhne</vt:lpstr>
      <vt:lpstr>Arial Narrow</vt:lpstr>
      <vt:lpstr>Wingdings</vt:lpstr>
      <vt:lpstr>Office Theme</vt:lpstr>
      <vt:lpstr>PowerPoint Presentation</vt:lpstr>
      <vt:lpstr>Course Roadmap &amp; Assignments</vt:lpstr>
      <vt:lpstr>PowerPoint Presentation</vt:lpstr>
      <vt:lpstr>Data Due Diligence Project – Objective and Data</vt:lpstr>
      <vt:lpstr>Data Due Diligence Project – Requirements</vt:lpstr>
      <vt:lpstr>Summary of Deliverables</vt:lpstr>
      <vt:lpstr>Data Due Diligence Project – More About Customer Data</vt:lpstr>
      <vt:lpstr>Due Diligence and Segmentation Projects</vt:lpstr>
      <vt:lpstr>Examples of Visualizations</vt:lpstr>
      <vt:lpstr>Example: Is there an age component to owning a PC?</vt:lpstr>
      <vt:lpstr>PowerPoint Presentation</vt:lpstr>
      <vt:lpstr>Exploratory Data Analysis Objectives</vt:lpstr>
      <vt:lpstr>Exploratory Data Analysis (EDA) Overview</vt:lpstr>
      <vt:lpstr>Different data types require different exploratory analysis </vt:lpstr>
      <vt:lpstr>Abela’s Chart Hierarchy</vt:lpstr>
      <vt:lpstr>PowerPoint Presentation</vt:lpstr>
      <vt:lpstr>Essential Syntax</vt:lpstr>
      <vt:lpstr>Essential Syntax</vt:lpstr>
      <vt:lpstr>Plotting More Than One Series</vt:lpstr>
      <vt:lpstr>Basics for Prettier Plots</vt:lpstr>
      <vt:lpstr>ggplot Quick Guide</vt:lpstr>
      <vt:lpstr>PowerPoint Presentation</vt:lpstr>
      <vt:lpstr>Basic save using ggsave</vt:lpstr>
      <vt:lpstr>Example</vt:lpstr>
      <vt:lpstr>Interactive plot presentation with Rmarkdown and plotly</vt:lpstr>
      <vt:lpstr>PowerPoint Presentation</vt:lpstr>
      <vt:lpstr>PowerPoint Presentation</vt:lpstr>
      <vt:lpstr>Basic Statistical Concepts</vt:lpstr>
      <vt:lpstr>I. Understanding Univariate Distributions</vt:lpstr>
      <vt:lpstr>I. Understanding Univariate Distributions - Continued</vt:lpstr>
      <vt:lpstr>II. Understanding Relationship between Variables</vt:lpstr>
      <vt:lpstr>II. Understanding Relationship between Variables Cont’d</vt:lpstr>
      <vt:lpstr>II. Understanding Relationship between Variables Cont’d</vt:lpstr>
      <vt:lpstr>II. Understanding Relationship between Variables Cont’d</vt:lpstr>
      <vt:lpstr>II. Understanding Relationship between Variables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Mike Dupin</cp:lastModifiedBy>
  <cp:revision>3</cp:revision>
  <dcterms:modified xsi:type="dcterms:W3CDTF">2024-04-02T22:59:43Z</dcterms:modified>
</cp:coreProperties>
</file>